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56" r:id="rId3"/>
    <p:sldId id="259" r:id="rId4"/>
    <p:sldId id="260" r:id="rId5"/>
    <p:sldId id="262" r:id="rId6"/>
    <p:sldId id="263" r:id="rId7"/>
    <p:sldId id="258" r:id="rId8"/>
    <p:sldId id="267" r:id="rId9"/>
    <p:sldId id="25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5883" autoAdjust="0"/>
  </p:normalViewPr>
  <p:slideViewPr>
    <p:cSldViewPr snapToGrid="0">
      <p:cViewPr varScale="1">
        <p:scale>
          <a:sx n="92" d="100"/>
          <a:sy n="92" d="100"/>
        </p:scale>
        <p:origin x="106" y="23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2078029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105504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2712954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F2E004-DD9A-4277-A2E3-C3710CFDD3A4}" type="slidenum">
              <a:rPr lang="en-IN" smtClean="0"/>
              <a:t>‹#›</a:t>
            </a:fld>
            <a:endParaRPr lang="en-IN"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73406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2431811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1752334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1954577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1556669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26258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953609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3400383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1548309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53847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1049650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361799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2115966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EAE330-B8DF-4BC7-949D-020373A8F57F}" type="datetimeFigureOut">
              <a:rPr lang="en-IN" smtClean="0"/>
              <a:t>26-07-2018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F2E004-DD9A-4277-A2E3-C3710CFDD3A4}" type="slidenum">
              <a:rPr lang="en-IN" smtClean="0"/>
              <a:t>‹#›</a:t>
            </a:fld>
            <a:endParaRPr lang="en-IN" dirty="0"/>
          </a:p>
        </p:txBody>
      </p:sp>
    </p:spTree>
    <p:extLst>
      <p:ext uri="{BB962C8B-B14F-4D97-AF65-F5344CB8AC3E}">
        <p14:creationId xmlns:p14="http://schemas.microsoft.com/office/powerpoint/2010/main" val="1700663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0EAE330-B8DF-4BC7-949D-020373A8F57F}" type="datetimeFigureOut">
              <a:rPr lang="en-IN" smtClean="0"/>
              <a:t>26-07-2018</a:t>
            </a:fld>
            <a:endParaRPr lang="en-IN"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EF2E004-DD9A-4277-A2E3-C3710CFDD3A4}" type="slidenum">
              <a:rPr lang="en-IN" smtClean="0"/>
              <a:t>‹#›</a:t>
            </a:fld>
            <a:endParaRPr lang="en-IN" dirty="0"/>
          </a:p>
        </p:txBody>
      </p:sp>
    </p:spTree>
    <p:extLst>
      <p:ext uri="{BB962C8B-B14F-4D97-AF65-F5344CB8AC3E}">
        <p14:creationId xmlns:p14="http://schemas.microsoft.com/office/powerpoint/2010/main" val="35254955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image" Target="../media/image3.png"/><Relationship Id="rId3" Type="http://schemas.openxmlformats.org/officeDocument/2006/relationships/hyperlink" Target="https://www.remix3d.com/details/G009SX4CDDCZ" TargetMode="External"/><Relationship Id="rId12" Type="http://schemas.openxmlformats.org/officeDocument/2006/relationships/image" Target="../media/image3.png"/><Relationship Id="rId17" Type="http://schemas.openxmlformats.org/officeDocument/2006/relationships/image" Target="../media/image7.svg"/><Relationship Id="rId2" Type="http://schemas.microsoft.com/office/2017/06/relationships/model3d" Target="../media/model3d1.glb"/><Relationship Id="rId16" Type="http://schemas.openxmlformats.org/officeDocument/2006/relationships/image" Target="../media/image6.png"/><Relationship Id="rId1" Type="http://schemas.openxmlformats.org/officeDocument/2006/relationships/slideLayout" Target="../slideLayouts/slideLayout1.xml"/><Relationship Id="rId11" Type="http://schemas.openxmlformats.org/officeDocument/2006/relationships/hyperlink" Target="https://www.remix3d.com/details/G009SXG72P83" TargetMode="External"/><Relationship Id="rId15" Type="http://schemas.openxmlformats.org/officeDocument/2006/relationships/image" Target="../media/image5.svg"/><Relationship Id="rId10" Type="http://schemas.microsoft.com/office/2017/06/relationships/model3d" Target="../media/model3d2.glb"/><Relationship Id="rId4" Type="http://schemas.openxmlformats.org/officeDocument/2006/relationships/image" Target="../media/image2.png"/><Relationship Id="rId9" Type="http://schemas.openxmlformats.org/officeDocument/2006/relationships/image" Target="../media/image2.png"/><Relationship Id="rId1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3" Type="http://schemas.openxmlformats.org/officeDocument/2006/relationships/hyperlink" Target="https://www.remix3d.com/details/G009SX9K2X0R" TargetMode="External"/><Relationship Id="rId18" Type="http://schemas.openxmlformats.org/officeDocument/2006/relationships/image" Target="../media/image15.svg"/><Relationship Id="rId3" Type="http://schemas.openxmlformats.org/officeDocument/2006/relationships/hyperlink" Target="https://www.remix3d.com/details/G009SV9G9S4R" TargetMode="External"/><Relationship Id="rId12" Type="http://schemas.microsoft.com/office/2017/06/relationships/model3d" Target="../media/model3d4.glb"/><Relationship Id="rId17" Type="http://schemas.openxmlformats.org/officeDocument/2006/relationships/image" Target="../media/image14.png"/><Relationship Id="rId2" Type="http://schemas.microsoft.com/office/2017/06/relationships/model3d" Target="../media/model3d3.glb"/><Relationship Id="rId16" Type="http://schemas.openxmlformats.org/officeDocument/2006/relationships/image" Target="../media/image13.svg"/><Relationship Id="rId1" Type="http://schemas.openxmlformats.org/officeDocument/2006/relationships/slideLayout" Target="../slideLayouts/slideLayout1.xml"/><Relationship Id="rId11" Type="http://schemas.openxmlformats.org/officeDocument/2006/relationships/image" Target="../media/image10.png"/><Relationship Id="rId15" Type="http://schemas.openxmlformats.org/officeDocument/2006/relationships/image" Target="../media/image12.png"/><Relationship Id="rId19" Type="http://schemas.openxmlformats.org/officeDocument/2006/relationships/image" Target="../media/image16.jpg"/><Relationship Id="rId4" Type="http://schemas.openxmlformats.org/officeDocument/2006/relationships/image" Target="../media/image10.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microsoft.com/office/2017/06/relationships/model3d" Target="../media/model3d7.glb"/><Relationship Id="rId13" Type="http://schemas.openxmlformats.org/officeDocument/2006/relationships/image" Target="../media/image21.png"/><Relationship Id="rId3" Type="http://schemas.openxmlformats.org/officeDocument/2006/relationships/hyperlink" Target="https://www.remix3d.com/details/G009SXQ93M7K" TargetMode="External"/><Relationship Id="rId7" Type="http://schemas.openxmlformats.org/officeDocument/2006/relationships/image" Target="../media/image18.png"/><Relationship Id="rId12" Type="http://schemas.openxmlformats.org/officeDocument/2006/relationships/hyperlink" Target="https://www.remix3d.com/details/G009SXHSQ779" TargetMode="External"/><Relationship Id="rId2" Type="http://schemas.microsoft.com/office/2017/06/relationships/model3d" Target="../media/model3d5.glb"/><Relationship Id="rId1" Type="http://schemas.openxmlformats.org/officeDocument/2006/relationships/slideLayout" Target="../slideLayouts/slideLayout1.xml"/><Relationship Id="rId6" Type="http://schemas.openxmlformats.org/officeDocument/2006/relationships/hyperlink" Target="https://www.remix3d.com/details/G009SXL7W3PF" TargetMode="External"/><Relationship Id="rId11" Type="http://schemas.microsoft.com/office/2017/06/relationships/model3d" Target="../media/model3d8.glb"/><Relationship Id="rId5" Type="http://schemas.microsoft.com/office/2017/06/relationships/model3d" Target="../media/model3d6.glb"/><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hyperlink" Target="https://www.remix3d.com/details/G009SXJ4VR0W"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remix3d.com/details/G009SV9G9S4R" TargetMode="External"/><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hyperlink" Target="https://www.remix3d.com/details/a7af49707bac4d60805a84e1f607104c" TargetMode="External"/><Relationship Id="rId2" Type="http://schemas.microsoft.com/office/2017/06/relationships/model3d" Target="../media/model3d9.glb"/><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www.remix3d.com/details/a7af49707bac4d60805a84e1f607104c" TargetMode="External"/><Relationship Id="rId2" Type="http://schemas.microsoft.com/office/2017/06/relationships/model3d" Target="../media/model3d9.glb"/><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remix3d.com/details/G009SXJ50R1Z" TargetMode="External"/><Relationship Id="rId7" Type="http://schemas.openxmlformats.org/officeDocument/2006/relationships/image" Target="../media/image25.png"/><Relationship Id="rId12" Type="http://schemas.openxmlformats.org/officeDocument/2006/relationships/image" Target="../media/image28.png"/><Relationship Id="rId2" Type="http://schemas.microsoft.com/office/2017/06/relationships/model3d" Target="../media/model3d10.glb"/><Relationship Id="rId1" Type="http://schemas.openxmlformats.org/officeDocument/2006/relationships/slideLayout" Target="../slideLayouts/slideLayout1.xml"/><Relationship Id="rId6" Type="http://schemas.openxmlformats.org/officeDocument/2006/relationships/hyperlink" Target="https://www.remix3d.com/details/G009SXJ50ZVR" TargetMode="External"/><Relationship Id="rId11" Type="http://schemas.openxmlformats.org/officeDocument/2006/relationships/hyperlink" Target="https://www.remix3d.com/details/G009SXJ4VR0W" TargetMode="External"/><Relationship Id="rId5" Type="http://schemas.microsoft.com/office/2017/06/relationships/model3d" Target="../media/model3d11.glb"/><Relationship Id="rId10" Type="http://schemas.microsoft.com/office/2017/06/relationships/model3d" Target="../media/model3d7.glb"/><Relationship Id="rId4" Type="http://schemas.openxmlformats.org/officeDocument/2006/relationships/image" Target="../media/image24.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B4FE3F-501D-4AC1-B20F-6E676B046187}"/>
              </a:ext>
            </a:extLst>
          </p:cNvPr>
          <p:cNvSpPr/>
          <p:nvPr/>
        </p:nvSpPr>
        <p:spPr>
          <a:xfrm>
            <a:off x="4756803" y="256219"/>
            <a:ext cx="1699825"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TOT</a:t>
            </a:r>
          </a:p>
        </p:txBody>
      </p:sp>
      <p:sp>
        <p:nvSpPr>
          <p:cNvPr id="3" name="TextBox 2">
            <a:extLst>
              <a:ext uri="{FF2B5EF4-FFF2-40B4-BE49-F238E27FC236}">
                <a16:creationId xmlns:a16="http://schemas.microsoft.com/office/drawing/2014/main" id="{32EA071B-4C96-470F-93FE-A8E46CE22FF9}"/>
              </a:ext>
            </a:extLst>
          </p:cNvPr>
          <p:cNvSpPr txBox="1"/>
          <p:nvPr/>
        </p:nvSpPr>
        <p:spPr>
          <a:xfrm>
            <a:off x="449179" y="2622884"/>
            <a:ext cx="11446041" cy="1200329"/>
          </a:xfrm>
          <a:prstGeom prst="rect">
            <a:avLst/>
          </a:prstGeom>
          <a:noFill/>
        </p:spPr>
        <p:txBody>
          <a:bodyPr wrap="square" rtlCol="0">
            <a:spAutoFit/>
          </a:bodyPr>
          <a:lstStyle/>
          <a:p>
            <a:pPr algn="ctr"/>
            <a:r>
              <a:rPr lang="en-IN" dirty="0"/>
              <a:t>The main idea of our project is to provide the tourist-</a:t>
            </a:r>
            <a:r>
              <a:rPr lang="en-IN" dirty="0" err="1"/>
              <a:t>er</a:t>
            </a:r>
            <a:r>
              <a:rPr lang="en-IN" dirty="0"/>
              <a:t> a new kind of experience to get an over view about the place which he had visited without any tourist guide help using an emerging technology called named </a:t>
            </a:r>
            <a:r>
              <a:rPr lang="en-IN" b="1" dirty="0"/>
              <a:t>RFID-Tags.</a:t>
            </a:r>
          </a:p>
          <a:p>
            <a:pPr algn="ctr"/>
            <a:r>
              <a:rPr lang="en-IN" dirty="0"/>
              <a:t> </a:t>
            </a:r>
          </a:p>
        </p:txBody>
      </p:sp>
      <p:sp>
        <p:nvSpPr>
          <p:cNvPr id="4" name="TextBox 3">
            <a:extLst>
              <a:ext uri="{FF2B5EF4-FFF2-40B4-BE49-F238E27FC236}">
                <a16:creationId xmlns:a16="http://schemas.microsoft.com/office/drawing/2014/main" id="{F1F0F876-1531-4B1B-9EE1-BF4723AC61AE}"/>
              </a:ext>
            </a:extLst>
          </p:cNvPr>
          <p:cNvSpPr txBox="1"/>
          <p:nvPr/>
        </p:nvSpPr>
        <p:spPr>
          <a:xfrm flipH="1">
            <a:off x="4474542" y="1275348"/>
            <a:ext cx="2351373" cy="369332"/>
          </a:xfrm>
          <a:prstGeom prst="rect">
            <a:avLst/>
          </a:prstGeom>
          <a:noFill/>
        </p:spPr>
        <p:txBody>
          <a:bodyPr wrap="square" rtlCol="0">
            <a:spAutoFit/>
          </a:bodyPr>
          <a:lstStyle/>
          <a:p>
            <a:r>
              <a:rPr lang="en-IN" b="1" i="1" dirty="0"/>
              <a:t>Team of  Travellers</a:t>
            </a:r>
          </a:p>
        </p:txBody>
      </p:sp>
    </p:spTree>
    <p:extLst>
      <p:ext uri="{BB962C8B-B14F-4D97-AF65-F5344CB8AC3E}">
        <p14:creationId xmlns:p14="http://schemas.microsoft.com/office/powerpoint/2010/main" val="178696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52" name="3D Model 51" descr="Castle">
                <a:extLst>
                  <a:ext uri="{FF2B5EF4-FFF2-40B4-BE49-F238E27FC236}">
                    <a16:creationId xmlns:a16="http://schemas.microsoft.com/office/drawing/2014/main" id="{7BB1BCE7-93DC-4D9B-A930-3B1AA454FDFB}"/>
                  </a:ext>
                </a:extLst>
              </p:cNvPr>
              <p:cNvGraphicFramePr>
                <a:graphicFrameLocks noChangeAspect="1"/>
              </p:cNvGraphicFramePr>
              <p:nvPr>
                <p:extLst>
                  <p:ext uri="{D42A27DB-BD31-4B8C-83A1-F6EECF244321}">
                    <p14:modId xmlns:p14="http://schemas.microsoft.com/office/powerpoint/2010/main" val="2154312950"/>
                  </p:ext>
                </p:extLst>
              </p:nvPr>
            </p:nvGraphicFramePr>
            <p:xfrm>
              <a:off x="6633124" y="-112132"/>
              <a:ext cx="4766679" cy="6688574"/>
            </p:xfrm>
            <a:graphic>
              <a:graphicData uri="http://schemas.microsoft.com/office/drawing/2017/model3d">
                <am3d:model3d r:embed="rId2">
                  <am3d:spPr>
                    <a:xfrm>
                      <a:off x="0" y="0"/>
                      <a:ext cx="4766679" cy="6688574"/>
                    </a:xfrm>
                    <a:prstGeom prst="rect">
                      <a:avLst/>
                    </a:prstGeom>
                  </am3d:spPr>
                  <am3d:camera>
                    <am3d:pos x="0" y="0" z="69425096"/>
                    <am3d:up dx="0" dy="36000000" dz="0"/>
                    <am3d:lookAt x="0" y="0" z="0"/>
                    <am3d:perspective fov="2700000"/>
                  </am3d:camera>
                  <am3d:trans>
                    <am3d:meterPerModelUnit n="23481041" d="1000000"/>
                    <am3d:preTrans dx="1459158" dy="-17975975" dz="9304"/>
                    <am3d:scale>
                      <am3d:sx n="1000000" d="1000000"/>
                      <am3d:sy n="1000000" d="1000000"/>
                      <am3d:sz n="1000000" d="1000000"/>
                    </am3d:scale>
                    <am3d:rot ax="667796" ay="-2536957" az="-452387"/>
                    <am3d:postTrans dx="0" dy="0" dz="0"/>
                  </am3d:trans>
                  <am3d:attrSrcUrl r:id="rId3"/>
                  <am3d:raster rName="Office3DRenderer" rVer="16.0.8326">
                    <am3d:blip r:embed="rId4"/>
                  </am3d:raster>
                  <am3d:objViewport viewportSz="74306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2" name="3D Model 51" descr="Castle">
                <a:extLst>
                  <a:ext uri="{FF2B5EF4-FFF2-40B4-BE49-F238E27FC236}">
                    <a16:creationId xmlns:a16="http://schemas.microsoft.com/office/drawing/2014/main" id="{7BB1BCE7-93DC-4D9B-A930-3B1AA454FDFB}"/>
                  </a:ext>
                </a:extLst>
              </p:cNvPr>
              <p:cNvPicPr>
                <a:picLocks noGrp="1" noRot="1" noChangeAspect="1" noMove="1" noResize="1" noEditPoints="1" noAdjustHandles="1" noChangeArrowheads="1" noChangeShapeType="1" noCrop="1"/>
              </p:cNvPicPr>
              <p:nvPr/>
            </p:nvPicPr>
            <p:blipFill>
              <a:blip r:embed="rId9"/>
              <a:stretch>
                <a:fillRect/>
              </a:stretch>
            </p:blipFill>
            <p:spPr>
              <a:xfrm>
                <a:off x="6633124" y="-112132"/>
                <a:ext cx="4766679" cy="668857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4" name="3D Model 53" descr="Blue man">
                <a:extLst>
                  <a:ext uri="{FF2B5EF4-FFF2-40B4-BE49-F238E27FC236}">
                    <a16:creationId xmlns:a16="http://schemas.microsoft.com/office/drawing/2014/main" id="{6B5D6F38-875F-46F9-A49A-1A6F2FBC4E3A}"/>
                  </a:ext>
                </a:extLst>
              </p:cNvPr>
              <p:cNvGraphicFramePr>
                <a:graphicFrameLocks noChangeAspect="1"/>
              </p:cNvGraphicFramePr>
              <p:nvPr>
                <p:extLst>
                  <p:ext uri="{D42A27DB-BD31-4B8C-83A1-F6EECF244321}">
                    <p14:modId xmlns:p14="http://schemas.microsoft.com/office/powerpoint/2010/main" val="973664230"/>
                  </p:ext>
                </p:extLst>
              </p:nvPr>
            </p:nvGraphicFramePr>
            <p:xfrm>
              <a:off x="399550" y="4323876"/>
              <a:ext cx="617883" cy="2100804"/>
            </p:xfrm>
            <a:graphic>
              <a:graphicData uri="http://schemas.microsoft.com/office/drawing/2017/model3d">
                <am3d:model3d r:embed="rId10">
                  <am3d:spPr>
                    <a:xfrm>
                      <a:off x="0" y="0"/>
                      <a:ext cx="617883" cy="2100804"/>
                    </a:xfrm>
                    <a:prstGeom prst="rect">
                      <a:avLst/>
                    </a:prstGeom>
                  </am3d:spPr>
                  <am3d:camera>
                    <am3d:pos x="0" y="0" z="52610989"/>
                    <am3d:up dx="0" dy="36000000" dz="0"/>
                    <am3d:lookAt x="0" y="0" z="0"/>
                    <am3d:perspective fov="2700000"/>
                  </am3d:camera>
                  <am3d:trans>
                    <am3d:meterPerModelUnit n="1923076" d="1000000"/>
                    <am3d:preTrans dx="26658653" dy="-3863671" dz="-13843586"/>
                    <am3d:scale>
                      <am3d:sx n="1000000" d="1000000"/>
                      <am3d:sy n="1000000" d="1000000"/>
                      <am3d:sz n="1000000" d="1000000"/>
                    </am3d:scale>
                    <am3d:rot ax="237836" ay="862665" az="59146"/>
                    <am3d:postTrans dx="0" dy="0" dz="0"/>
                  </am3d:trans>
                  <am3d:attrSrcUrl r:id="rId11"/>
                  <am3d:raster rName="Office3DRenderer" rVer="16.0.8326">
                    <am3d:blip r:embed="rId12"/>
                  </am3d:raster>
                  <am3d:objViewport viewportSz="2328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4" name="3D Model 53" descr="Blue man">
                <a:extLst>
                  <a:ext uri="{FF2B5EF4-FFF2-40B4-BE49-F238E27FC236}">
                    <a16:creationId xmlns:a16="http://schemas.microsoft.com/office/drawing/2014/main" id="{6B5D6F38-875F-46F9-A49A-1A6F2FBC4E3A}"/>
                  </a:ext>
                </a:extLst>
              </p:cNvPr>
              <p:cNvPicPr>
                <a:picLocks noGrp="1" noRot="1" noChangeAspect="1" noMove="1" noResize="1" noEditPoints="1" noAdjustHandles="1" noChangeArrowheads="1" noChangeShapeType="1" noCrop="1"/>
              </p:cNvPicPr>
              <p:nvPr/>
            </p:nvPicPr>
            <p:blipFill>
              <a:blip r:embed="rId13"/>
              <a:stretch>
                <a:fillRect/>
              </a:stretch>
            </p:blipFill>
            <p:spPr>
              <a:xfrm>
                <a:off x="399550" y="4323876"/>
                <a:ext cx="617883" cy="2100804"/>
              </a:xfrm>
              <a:prstGeom prst="rect">
                <a:avLst/>
              </a:prstGeom>
            </p:spPr>
          </p:pic>
        </mc:Fallback>
      </mc:AlternateContent>
      <p:pic>
        <p:nvPicPr>
          <p:cNvPr id="56" name="Graphic 55" descr="Smart Phone">
            <a:extLst>
              <a:ext uri="{FF2B5EF4-FFF2-40B4-BE49-F238E27FC236}">
                <a16:creationId xmlns:a16="http://schemas.microsoft.com/office/drawing/2014/main" id="{670FBBB6-4156-4468-B2F4-87C988EEE02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0340" y="5374278"/>
            <a:ext cx="328691" cy="328691"/>
          </a:xfrm>
          <a:prstGeom prst="rect">
            <a:avLst/>
          </a:prstGeom>
        </p:spPr>
      </p:pic>
      <p:pic>
        <p:nvPicPr>
          <p:cNvPr id="58" name="Graphic 57" descr="Help">
            <a:extLst>
              <a:ext uri="{FF2B5EF4-FFF2-40B4-BE49-F238E27FC236}">
                <a16:creationId xmlns:a16="http://schemas.microsoft.com/office/drawing/2014/main" id="{50F7D016-0305-467B-AADB-CBA99F2BF28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7432" y="3652349"/>
            <a:ext cx="1388883" cy="1388883"/>
          </a:xfrm>
          <a:prstGeom prst="rect">
            <a:avLst/>
          </a:prstGeom>
        </p:spPr>
      </p:pic>
    </p:spTree>
    <p:extLst>
      <p:ext uri="{BB962C8B-B14F-4D97-AF65-F5344CB8AC3E}">
        <p14:creationId xmlns:p14="http://schemas.microsoft.com/office/powerpoint/2010/main" val="42176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3250"/>
                                        <p:tgtEl>
                                          <p:spTgt spid="52"/>
                                        </p:tgtEl>
                                      </p:cBhvr>
                                    </p:animEffect>
                                    <p:anim calcmode="lin" valueType="num">
                                      <p:cBhvr additive="sum">
                                        <p:cTn id="8" dur="3250" fill="hold"/>
                                        <p:tgtEl>
                                          <p:spTgt spid="5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3250" fill="hold"/>
                                        <p:tgtEl>
                                          <p:spTgt spid="5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3250" fill="hold"/>
                                        <p:tgtEl>
                                          <p:spTgt spid="5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3250" fill="hold"/>
                                        <p:tgtEl>
                                          <p:spTgt spid="5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3250"/>
                            </p:stCondLst>
                            <p:childTnLst>
                              <p:par>
                                <p:cTn id="13" presetID="39" presetClass="emph" presetSubtype="2" fill="hold" nodeType="afterEffect">
                                  <p:stCondLst>
                                    <p:cond delay="0"/>
                                  </p:stCondLst>
                                  <p:childTnLst>
                                    <p:anim calcmode="lin" valueType="num">
                                      <p:cBhvr additive="sum">
                                        <p:cTn id="14" dur="2000" fill="hold"/>
                                        <p:tgtEl>
                                          <p:spTgt spid="54"/>
                                        </p:tgtEl>
                                        <p:attrNameLst>
                                          <p:attrName>3d.object.rotation.y</p:attrName>
                                        </p:attrNameLst>
                                      </p:cBhvr>
                                      <p:tavLst>
                                        <p:tav tm="0">
                                          <p:val>
                                            <p:fltVal val="0"/>
                                          </p:val>
                                        </p:tav>
                                        <p:tav tm="1120">
                                          <p:val>
                                            <p:fltVal val="-0.0017"/>
                                          </p:val>
                                        </p:tav>
                                        <p:tav tm="2250">
                                          <p:val>
                                            <p:fltVal val="-0.014"/>
                                          </p:val>
                                        </p:tav>
                                        <p:tav tm="3370">
                                          <p:val>
                                            <p:fltVal val="-0.0472"/>
                                          </p:val>
                                        </p:tav>
                                        <p:tav tm="4490">
                                          <p:val>
                                            <p:fltVal val="-0.1127"/>
                                          </p:val>
                                        </p:tav>
                                        <p:tav tm="5620">
                                          <p:val>
                                            <p:fltVal val="-0.2211"/>
                                          </p:val>
                                        </p:tav>
                                        <p:tav tm="6740">
                                          <p:val>
                                            <p:fltVal val="-0.3815"/>
                                          </p:val>
                                        </p:tav>
                                        <p:tav tm="7870">
                                          <p:val>
                                            <p:fltVal val="-0.605"/>
                                          </p:val>
                                        </p:tav>
                                        <p:tav tm="8990">
                                          <p:val>
                                            <p:fltVal val="-0.9054"/>
                                          </p:val>
                                        </p:tav>
                                        <p:tav tm="10110">
                                          <p:val>
                                            <p:fltVal val="-1.2876"/>
                                          </p:val>
                                        </p:tav>
                                        <p:tav tm="11240">
                                          <p:val>
                                            <p:fltVal val="-1.7647"/>
                                          </p:val>
                                        </p:tav>
                                        <p:tav tm="12360">
                                          <p:val>
                                            <p:fltVal val="-2.3529"/>
                                          </p:val>
                                        </p:tav>
                                        <p:tav tm="13480">
                                          <p:val>
                                            <p:fltVal val="-2.9813"/>
                                          </p:val>
                                        </p:tav>
                                        <p:tav tm="14610">
                                          <p:val>
                                            <p:fltVal val="-3.5055"/>
                                          </p:val>
                                        </p:tav>
                                        <p:tav tm="15730">
                                          <p:val>
                                            <p:fltVal val="-3.9334"/>
                                          </p:val>
                                        </p:tav>
                                        <p:tav tm="16850">
                                          <p:val>
                                            <p:fltVal val="-4.2681"/>
                                          </p:val>
                                        </p:tav>
                                        <p:tav tm="17980">
                                          <p:val>
                                            <p:fltVal val="-4.5242"/>
                                          </p:val>
                                        </p:tav>
                                        <p:tav tm="19100">
                                          <p:val>
                                            <p:fltVal val="-4.7137"/>
                                          </p:val>
                                        </p:tav>
                                        <p:tav tm="20220">
                                          <p:val>
                                            <p:fltVal val="-4.8438"/>
                                          </p:val>
                                        </p:tav>
                                        <p:tav tm="21350">
                                          <p:val>
                                            <p:fltVal val="-4.9269"/>
                                          </p:val>
                                        </p:tav>
                                        <p:tav tm="22470">
                                          <p:val>
                                            <p:fltVal val="-4.9736"/>
                                          </p:val>
                                        </p:tav>
                                        <p:tav tm="23600">
                                          <p:val>
                                            <p:fltVal val="-4.9944"/>
                                          </p:val>
                                        </p:tav>
                                        <p:tav tm="24720">
                                          <p:val>
                                            <p:fltVal val="-4.9998"/>
                                          </p:val>
                                        </p:tav>
                                        <p:tav tm="25840">
                                          <p:val>
                                            <p:fltVal val="-4.5262"/>
                                          </p:val>
                                        </p:tav>
                                        <p:tav tm="26970">
                                          <p:val>
                                            <p:fltVal val="-2.4454"/>
                                          </p:val>
                                        </p:tav>
                                        <p:tav tm="28090">
                                          <p:val>
                                            <p:fltVal val="0.6987"/>
                                          </p:val>
                                        </p:tav>
                                        <p:tav tm="29210">
                                          <p:val>
                                            <p:fltVal val="4.7001"/>
                                          </p:val>
                                        </p:tav>
                                        <p:tav tm="30340">
                                          <p:val>
                                            <p:fltVal val="9.4493"/>
                                          </p:val>
                                        </p:tav>
                                        <p:tav tm="31460">
                                          <p:val>
                                            <p:fltVal val="14.8744"/>
                                          </p:val>
                                        </p:tav>
                                        <p:tav tm="32580">
                                          <p:val>
                                            <p:fltVal val="20.923"/>
                                          </p:val>
                                        </p:tav>
                                        <p:tav tm="33710">
                                          <p:val>
                                            <p:fltVal val="27.4931"/>
                                          </p:val>
                                        </p:tav>
                                        <p:tav tm="34830">
                                          <p:val>
                                            <p:fltVal val="34.6709"/>
                                          </p:val>
                                        </p:tav>
                                        <p:tav tm="35960">
                                          <p:val>
                                            <p:fltVal val="42.3729"/>
                                          </p:val>
                                        </p:tav>
                                        <p:tav tm="37080">
                                          <p:val>
                                            <p:fltVal val="50.5763"/>
                                          </p:val>
                                        </p:tav>
                                        <p:tav tm="38200">
                                          <p:val>
                                            <p:fltVal val="59.2613"/>
                                          </p:val>
                                        </p:tav>
                                        <p:tav tm="39330">
                                          <p:val>
                                            <p:fltVal val="68.4108"/>
                                          </p:val>
                                        </p:tav>
                                        <p:tav tm="40450">
                                          <p:val>
                                            <p:fltVal val="78.0095"/>
                                          </p:val>
                                        </p:tav>
                                        <p:tav tm="41570">
                                          <p:val>
                                            <p:fltVal val="87.9524"/>
                                          </p:val>
                                        </p:tav>
                                        <p:tav tm="42700">
                                          <p:val>
                                            <p:fltVal val="98.4063"/>
                                          </p:val>
                                        </p:tav>
                                        <p:tav tm="43820">
                                          <p:val>
                                            <p:fltVal val="109.2726"/>
                                          </p:val>
                                        </p:tav>
                                        <p:tav tm="44940">
                                          <p:val>
                                            <p:fltVal val="120.5411"/>
                                          </p:val>
                                        </p:tav>
                                        <p:tav tm="46070">
                                          <p:val>
                                            <p:fltVal val="132.2023"/>
                                          </p:val>
                                        </p:tav>
                                        <p:tav tm="47190">
                                          <p:val>
                                            <p:fltVal val="144.2478"/>
                                          </p:val>
                                        </p:tav>
                                        <p:tav tm="48310">
                                          <p:val>
                                            <p:fltVal val="156.6693"/>
                                          </p:val>
                                        </p:tav>
                                        <p:tav tm="49440">
                                          <p:val>
                                            <p:fltVal val="169.3438"/>
                                          </p:val>
                                        </p:tav>
                                        <p:tav tm="50560">
                                          <p:val>
                                            <p:fltVal val="182.3622"/>
                                          </p:val>
                                        </p:tav>
                                        <p:tav tm="51690">
                                          <p:val>
                                            <p:fltVal val="195.2648"/>
                                          </p:val>
                                        </p:tav>
                                        <p:tav tm="52810">
                                          <p:val>
                                            <p:fltVal val="207.9209"/>
                                          </p:val>
                                        </p:tav>
                                        <p:tav tm="53930">
                                          <p:val>
                                            <p:fltVal val="220.0976"/>
                                          </p:val>
                                        </p:tav>
                                        <p:tav tm="55060">
                                          <p:val>
                                            <p:fltVal val="231.90221"/>
                                          </p:val>
                                        </p:tav>
                                        <p:tav tm="56180">
                                          <p:val>
                                            <p:fltVal val="243.4277"/>
                                          </p:val>
                                        </p:tav>
                                        <p:tav tm="57300">
                                          <p:val>
                                            <p:fltVal val="254.45959"/>
                                          </p:val>
                                        </p:tav>
                                        <p:tav tm="58430">
                                          <p:val>
                                            <p:fltVal val="265.09329"/>
                                          </p:val>
                                        </p:tav>
                                        <p:tav tm="59550">
                                          <p:val>
                                            <p:fltVal val="275.4086"/>
                                          </p:val>
                                        </p:tav>
                                        <p:tav tm="60670">
                                          <p:val>
                                            <p:fltVal val="285.21021"/>
                                          </p:val>
                                        </p:tav>
                                        <p:tav tm="61800">
                                          <p:val>
                                            <p:fltVal val="294.5798"/>
                                          </p:val>
                                        </p:tav>
                                        <p:tav tm="62920">
                                          <p:val>
                                            <p:fltVal val="303.5816"/>
                                          </p:val>
                                        </p:tav>
                                        <p:tav tm="64040">
                                          <p:val>
                                            <p:fltVal val="312.0397"/>
                                          </p:val>
                                        </p:tav>
                                        <p:tav tm="65170">
                                          <p:val>
                                            <p:fltVal val="320.0191"/>
                                          </p:val>
                                        </p:tav>
                                        <p:tav tm="66290">
                                          <p:val>
                                            <p:fltVal val="327.56451"/>
                                          </p:val>
                                        </p:tav>
                                        <p:tav tm="67420">
                                          <p:val>
                                            <p:fltVal val="334.51791"/>
                                          </p:val>
                                        </p:tav>
                                        <p:tav tm="68540">
                                          <p:val>
                                            <p:fltVal val="340.9765"/>
                                          </p:val>
                                        </p:tav>
                                        <p:tav tm="69660">
                                          <p:val>
                                            <p:fltVal val="346.7908"/>
                                          </p:val>
                                        </p:tav>
                                        <p:tav tm="70790">
                                          <p:val>
                                            <p:fltVal val="351.9791"/>
                                          </p:val>
                                        </p:tav>
                                        <p:tav tm="71910">
                                          <p:val>
                                            <p:fltVal val="356.52319"/>
                                          </p:val>
                                        </p:tav>
                                        <p:tav tm="73030">
                                          <p:val>
                                            <p:fltVal val="360.2634"/>
                                          </p:val>
                                        </p:tav>
                                        <p:tav tm="74160">
                                          <p:val>
                                            <p:fltVal val="363.12009"/>
                                          </p:val>
                                        </p:tav>
                                        <p:tav tm="75280">
                                          <p:val>
                                            <p:fltVal val="364.84369"/>
                                          </p:val>
                                        </p:tav>
                                        <p:tav tm="76400">
                                          <p:val>
                                            <p:fltVal val="364.9968"/>
                                          </p:val>
                                        </p:tav>
                                        <p:tav tm="77530">
                                          <p:val>
                                            <p:fltVal val="364.95801"/>
                                          </p:val>
                                        </p:tav>
                                        <p:tav tm="78650">
                                          <p:val>
                                            <p:fltVal val="364.8335"/>
                                          </p:val>
                                        </p:tav>
                                        <p:tav tm="79780">
                                          <p:val>
                                            <p:fltVal val="364.57639"/>
                                          </p:val>
                                        </p:tav>
                                        <p:tav tm="80900">
                                          <p:val>
                                            <p:fltVal val="364.1376"/>
                                          </p:val>
                                        </p:tav>
                                        <p:tav tm="82020">
                                          <p:val>
                                            <p:fltVal val="363.461"/>
                                          </p:val>
                                        </p:tav>
                                        <p:tav tm="83150">
                                          <p:val>
                                            <p:fltVal val="362.50989"/>
                                          </p:val>
                                        </p:tav>
                                        <p:tav tm="84270">
                                          <p:val>
                                            <p:fltVal val="361.55341"/>
                                          </p:val>
                                        </p:tav>
                                        <p:tav tm="85390">
                                          <p:val>
                                            <p:fltVal val="360.87219"/>
                                          </p:val>
                                        </p:tav>
                                        <p:tav tm="86520">
                                          <p:val>
                                            <p:fltVal val="360.4296"/>
                                          </p:val>
                                        </p:tav>
                                        <p:tav tm="87640">
                                          <p:val>
                                            <p:fltVal val="360.16971"/>
                                          </p:val>
                                        </p:tav>
                                        <p:tav tm="88760">
                                          <p:val>
                                            <p:fltVal val="360.04321"/>
                                          </p:val>
                                        </p:tav>
                                        <p:tav tm="89890">
                                          <p:val>
                                            <p:fltVal val="360.0033"/>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5" dur="2000" fill="hold"/>
                                        <p:tgtEl>
                                          <p:spTgt spid="54"/>
                                        </p:tgtEl>
                                        <p:attrNameLst>
                                          <p:attrName>3d.object.translation.y</p:attrName>
                                        </p:attrNameLst>
                                      </p:cBhvr>
                                      <p:tavLst>
                                        <p:tav tm="0">
                                          <p:val>
                                            <p:fltVal val="0"/>
                                          </p:val>
                                        </p:tav>
                                        <p:tav tm="1120">
                                          <p:val>
                                            <p:fltVal val="0"/>
                                          </p:val>
                                        </p:tav>
                                        <p:tav tm="2250">
                                          <p:val>
                                            <p:fltVal val="-0.0002"/>
                                          </p:val>
                                        </p:tav>
                                        <p:tav tm="3370">
                                          <p:val>
                                            <p:fltVal val="-0.0009"/>
                                          </p:val>
                                        </p:tav>
                                        <p:tav tm="4490">
                                          <p:val>
                                            <p:fltVal val="-0.0022"/>
                                          </p:val>
                                        </p:tav>
                                        <p:tav tm="5620">
                                          <p:val>
                                            <p:fltVal val="-0.0043"/>
                                          </p:val>
                                        </p:tav>
                                        <p:tav tm="6740">
                                          <p:val>
                                            <p:fltVal val="-0.0074"/>
                                          </p:val>
                                        </p:tav>
                                        <p:tav tm="7870">
                                          <p:val>
                                            <p:fltVal val="-0.0118"/>
                                          </p:val>
                                        </p:tav>
                                        <p:tav tm="8990">
                                          <p:val>
                                            <p:fltVal val="-0.0176"/>
                                          </p:val>
                                        </p:tav>
                                        <p:tav tm="10110">
                                          <p:val>
                                            <p:fltVal val="-0.0251"/>
                                          </p:val>
                                        </p:tav>
                                        <p:tav tm="11240">
                                          <p:val>
                                            <p:fltVal val="-0.0325"/>
                                          </p:val>
                                        </p:tav>
                                        <p:tav tm="12360">
                                          <p:val>
                                            <p:fltVal val="-0.0383"/>
                                          </p:val>
                                        </p:tav>
                                        <p:tav tm="13480">
                                          <p:val>
                                            <p:fltVal val="-0.0426"/>
                                          </p:val>
                                        </p:tav>
                                        <p:tav tm="14610">
                                          <p:val>
                                            <p:fltVal val="-0.0457"/>
                                          </p:val>
                                        </p:tav>
                                        <p:tav tm="15730">
                                          <p:val>
                                            <p:fltVal val="-0.0478"/>
                                          </p:val>
                                        </p:tav>
                                        <p:tav tm="16850">
                                          <p:val>
                                            <p:fltVal val="-0.0491"/>
                                          </p:val>
                                        </p:tav>
                                        <p:tav tm="17980">
                                          <p:val>
                                            <p:fltVal val="-0.0497"/>
                                          </p:val>
                                        </p:tav>
                                        <p:tav tm="19100">
                                          <p:val>
                                            <p:fltVal val="-0.0499"/>
                                          </p:val>
                                        </p:tav>
                                        <p:tav tm="20220">
                                          <p:val>
                                            <p:fltVal val="-0.0499"/>
                                          </p:val>
                                        </p:tav>
                                        <p:tav tm="21350">
                                          <p:val>
                                            <p:fltVal val="-0.0497"/>
                                          </p:val>
                                        </p:tav>
                                        <p:tav tm="22470">
                                          <p:val>
                                            <p:fltVal val="-0.0482"/>
                                          </p:val>
                                        </p:tav>
                                        <p:tav tm="23600">
                                          <p:val>
                                            <p:fltVal val="-0.044"/>
                                          </p:val>
                                        </p:tav>
                                        <p:tav tm="24720">
                                          <p:val>
                                            <p:fltVal val="-0.0359"/>
                                          </p:val>
                                        </p:tav>
                                        <p:tav tm="25840">
                                          <p:val>
                                            <p:fltVal val="-0.0226"/>
                                          </p:val>
                                        </p:tav>
                                        <p:tav tm="26970">
                                          <p:val>
                                            <p:fltVal val="-0.0027"/>
                                          </p:val>
                                        </p:tav>
                                        <p:tav tm="28090">
                                          <p:val>
                                            <p:fltVal val="0.0249"/>
                                          </p:val>
                                        </p:tav>
                                        <p:tav tm="29210">
                                          <p:val>
                                            <p:fltVal val="0.0618"/>
                                          </p:val>
                                        </p:tav>
                                        <p:tav tm="30340">
                                          <p:val>
                                            <p:fltVal val="0.1093"/>
                                          </p:val>
                                        </p:tav>
                                        <p:tav tm="31460">
                                          <p:val>
                                            <p:fltVal val="0.1685"/>
                                          </p:val>
                                        </p:tav>
                                        <p:tav tm="32580">
                                          <p:val>
                                            <p:fltVal val="0.2408"/>
                                          </p:val>
                                        </p:tav>
                                        <p:tav tm="33710">
                                          <p:val>
                                            <p:fltVal val="0.3268"/>
                                          </p:val>
                                        </p:tav>
                                        <p:tav tm="34830">
                                          <p:val>
                                            <p:fltVal val="0.4291"/>
                                          </p:val>
                                        </p:tav>
                                        <p:tav tm="35960">
                                          <p:val>
                                            <p:fltVal val="0.5422"/>
                                          </p:val>
                                        </p:tav>
                                        <p:tav tm="37080">
                                          <p:val>
                                            <p:fltVal val="0.6414"/>
                                          </p:val>
                                        </p:tav>
                                        <p:tav tm="38200">
                                          <p:val>
                                            <p:fltVal val="0.7251"/>
                                          </p:val>
                                        </p:tav>
                                        <p:tav tm="39330">
                                          <p:val>
                                            <p:fltVal val="0.7946"/>
                                          </p:val>
                                        </p:tav>
                                        <p:tav tm="40450">
                                          <p:val>
                                            <p:fltVal val="0.8513"/>
                                          </p:val>
                                        </p:tav>
                                        <p:tav tm="41570">
                                          <p:val>
                                            <p:fltVal val="0.8961"/>
                                          </p:val>
                                        </p:tav>
                                        <p:tav tm="42700">
                                          <p:val>
                                            <p:fltVal val="0.9311"/>
                                          </p:val>
                                        </p:tav>
                                        <p:tav tm="43820">
                                          <p:val>
                                            <p:fltVal val="0.9572"/>
                                          </p:val>
                                        </p:tav>
                                        <p:tav tm="44940">
                                          <p:val>
                                            <p:fltVal val="0.9757"/>
                                          </p:val>
                                        </p:tav>
                                        <p:tav tm="46070">
                                          <p:val>
                                            <p:fltVal val="0.9879"/>
                                          </p:val>
                                        </p:tav>
                                        <p:tav tm="47190">
                                          <p:val>
                                            <p:fltVal val="0.9951"/>
                                          </p:val>
                                        </p:tav>
                                        <p:tav tm="48310">
                                          <p:val>
                                            <p:fltVal val="0.9987"/>
                                          </p:val>
                                        </p:tav>
                                        <p:tav tm="49440">
                                          <p:val>
                                            <p:fltVal val="0.9998"/>
                                          </p:val>
                                        </p:tav>
                                        <p:tav tm="50560">
                                          <p:val>
                                            <p:fltVal val="0.9999"/>
                                          </p:val>
                                        </p:tav>
                                        <p:tav tm="51690">
                                          <p:val>
                                            <p:fltVal val="0.9996"/>
                                          </p:val>
                                        </p:tav>
                                        <p:tav tm="52810">
                                          <p:val>
                                            <p:fltVal val="0.9977"/>
                                          </p:val>
                                        </p:tav>
                                        <p:tav tm="53930">
                                          <p:val>
                                            <p:fltVal val="0.993"/>
                                          </p:val>
                                        </p:tav>
                                        <p:tav tm="55060">
                                          <p:val>
                                            <p:fltVal val="0.9843"/>
                                          </p:val>
                                        </p:tav>
                                        <p:tav tm="56180">
                                          <p:val>
                                            <p:fltVal val="0.9701"/>
                                          </p:val>
                                        </p:tav>
                                        <p:tav tm="57300">
                                          <p:val>
                                            <p:fltVal val="0.9493"/>
                                          </p:val>
                                        </p:tav>
                                        <p:tav tm="58430">
                                          <p:val>
                                            <p:fltVal val="0.9206"/>
                                          </p:val>
                                        </p:tav>
                                        <p:tav tm="59550">
                                          <p:val>
                                            <p:fltVal val="0.8823"/>
                                          </p:val>
                                        </p:tav>
                                        <p:tav tm="60670">
                                          <p:val>
                                            <p:fltVal val="0.8339"/>
                                          </p:val>
                                        </p:tav>
                                        <p:tav tm="61800">
                                          <p:val>
                                            <p:fltVal val="0.7737"/>
                                          </p:val>
                                        </p:tav>
                                        <p:tav tm="62920">
                                          <p:val>
                                            <p:fltVal val="0.6998"/>
                                          </p:val>
                                        </p:tav>
                                        <p:tav tm="64040">
                                          <p:val>
                                            <p:fltVal val="0.6121"/>
                                          </p:val>
                                        </p:tav>
                                        <p:tav tm="65170">
                                          <p:val>
                                            <p:fltVal val="0.5088"/>
                                          </p:val>
                                        </p:tav>
                                        <p:tav tm="66290">
                                          <p:val>
                                            <p:fltVal val="0.3963"/>
                                          </p:val>
                                        </p:tav>
                                        <p:tav tm="67420">
                                          <p:val>
                                            <p:fltVal val="0.2997"/>
                                          </p:val>
                                        </p:tav>
                                        <p:tav tm="68540">
                                          <p:val>
                                            <p:fltVal val="0.2174"/>
                                          </p:val>
                                        </p:tav>
                                        <p:tav tm="69660">
                                          <p:val>
                                            <p:fltVal val="0.1497"/>
                                          </p:val>
                                        </p:tav>
                                        <p:tav tm="70790">
                                          <p:val>
                                            <p:fltVal val="0.0946"/>
                                          </p:val>
                                        </p:tav>
                                        <p:tav tm="71910">
                                          <p:val>
                                            <p:fltVal val="0.0503"/>
                                          </p:val>
                                        </p:tav>
                                        <p:tav tm="73030">
                                          <p:val>
                                            <p:fltVal val="0.0164"/>
                                          </p:val>
                                        </p:tav>
                                        <p:tav tm="74160">
                                          <p:val>
                                            <p:fltVal val="-0.0088"/>
                                          </p:val>
                                        </p:tav>
                                        <p:tav tm="75280">
                                          <p:val>
                                            <p:fltVal val="-0.0268"/>
                                          </p:val>
                                        </p:tav>
                                        <p:tav tm="76400">
                                          <p:val>
                                            <p:fltVal val="-0.0385"/>
                                          </p:val>
                                        </p:tav>
                                        <p:tav tm="77530">
                                          <p:val>
                                            <p:fltVal val="-0.0454"/>
                                          </p:val>
                                        </p:tav>
                                        <p:tav tm="78650">
                                          <p:val>
                                            <p:fltVal val="-0.0488"/>
                                          </p:val>
                                        </p:tav>
                                        <p:tav tm="79780">
                                          <p:val>
                                            <p:fltVal val="-0.0499"/>
                                          </p:val>
                                        </p:tav>
                                        <p:tav tm="80900">
                                          <p:val>
                                            <p:fltVal val="-0.0499"/>
                                          </p:val>
                                        </p:tav>
                                        <p:tav tm="82020">
                                          <p:val>
                                            <p:fltVal val="-0.0489"/>
                                          </p:val>
                                        </p:tav>
                                        <p:tav tm="83150">
                                          <p:val>
                                            <p:fltVal val="-0.0438"/>
                                          </p:val>
                                        </p:tav>
                                        <p:tav tm="84270">
                                          <p:val>
                                            <p:fltVal val="-0.0313"/>
                                          </p:val>
                                        </p:tav>
                                        <p:tav tm="85390">
                                          <p:val>
                                            <p:fltVal val="-0.0079"/>
                                          </p:val>
                                        </p:tav>
                                        <p:tav tm="86520">
                                          <p:val>
                                            <p:fltVal val="0.0209"/>
                                          </p:val>
                                        </p:tav>
                                        <p:tav tm="87640">
                                          <p:val>
                                            <p:fltVal val="0.0385"/>
                                          </p:val>
                                        </p:tav>
                                        <p:tav tm="88760">
                                          <p:val>
                                            <p:fltVal val="0.047"/>
                                          </p:val>
                                        </p:tav>
                                        <p:tav tm="89890">
                                          <p:val>
                                            <p:fltVal val="0.0497"/>
                                          </p:val>
                                        </p:tav>
                                        <p:tav tm="91010">
                                          <p:val>
                                            <p:fltVal val="0.0499"/>
                                          </p:val>
                                        </p:tav>
                                        <p:tav tm="92130">
                                          <p:val>
                                            <p:fltVal val="0.0494"/>
                                          </p:val>
                                        </p:tav>
                                        <p:tav tm="93260">
                                          <p:val>
                                            <p:fltVal val="0.0468"/>
                                          </p:val>
                                        </p:tav>
                                        <p:tav tm="94380">
                                          <p:val>
                                            <p:fltVal val="0.0404"/>
                                          </p:val>
                                        </p:tav>
                                        <p:tav tm="95510">
                                          <p:val>
                                            <p:fltVal val="0.0287"/>
                                          </p:val>
                                        </p:tav>
                                        <p:tav tm="96630">
                                          <p:val>
                                            <p:fltVal val="0.0142"/>
                                          </p:val>
                                        </p:tav>
                                        <p:tav tm="97750">
                                          <p:val>
                                            <p:fltVal val="0.0055"/>
                                          </p:val>
                                        </p:tav>
                                        <p:tav tm="98880">
                                          <p:val>
                                            <p:fltVal val="0.0014"/>
                                          </p:val>
                                        </p:tav>
                                        <p:tav tm="100000">
                                          <p:val>
                                            <p:fltVal val="0"/>
                                          </p:val>
                                        </p:tav>
                                      </p:tavLst>
                                    </p:anim>
                                    <p:anim calcmode="lin" valueType="num">
                                      <p:cBhvr additive="mult">
                                        <p:cTn id="16" dur="2000" fill="hold"/>
                                        <p:tgtEl>
                                          <p:spTgt spid="54"/>
                                        </p:tgtEl>
                                        <p:attrNameLst>
                                          <p:attrName>3d.object.scale.x</p:attrName>
                                        </p:attrNameLst>
                                      </p:cBhvr>
                                      <p:tavLst>
                                        <p:tav tm="0">
                                          <p:val>
                                            <p:fltVal val="1"/>
                                          </p:val>
                                        </p:tav>
                                        <p:tav tm="1120">
                                          <p:val>
                                            <p:fltVal val="1"/>
                                          </p:val>
                                        </p:tav>
                                        <p:tav tm="2250">
                                          <p:val>
                                            <p:fltVal val="1.0006"/>
                                          </p:val>
                                        </p:tav>
                                        <p:tav tm="3370">
                                          <p:val>
                                            <p:fltVal val="1.0021"/>
                                          </p:val>
                                        </p:tav>
                                        <p:tav tm="4490">
                                          <p:val>
                                            <p:fltVal val="1.0051"/>
                                          </p:val>
                                        </p:tav>
                                        <p:tav tm="5620">
                                          <p:val>
                                            <p:fltVal val="1.0101"/>
                                          </p:val>
                                        </p:tav>
                                        <p:tav tm="6740">
                                          <p:val>
                                            <p:fltVal val="1.0175"/>
                                          </p:val>
                                        </p:tav>
                                        <p:tav tm="7870">
                                          <p:val>
                                            <p:fltVal val="1.0278"/>
                                          </p:val>
                                        </p:tav>
                                        <p:tav tm="8990">
                                          <p:val>
                                            <p:fltVal val="1.0417"/>
                                          </p:val>
                                        </p:tav>
                                        <p:tav tm="10110">
                                          <p:val>
                                            <p:fltVal val="1.0593"/>
                                          </p:val>
                                        </p:tav>
                                        <p:tav tm="11240">
                                          <p:val>
                                            <p:fltVal val="1.0768"/>
                                          </p:val>
                                        </p:tav>
                                        <p:tav tm="12360">
                                          <p:val>
                                            <p:fltVal val="1.0905"/>
                                          </p:val>
                                        </p:tav>
                                        <p:tav tm="13480">
                                          <p:val>
                                            <p:fltVal val="1.1007"/>
                                          </p:val>
                                        </p:tav>
                                        <p:tav tm="14610">
                                          <p:val>
                                            <p:fltVal val="1.108"/>
                                          </p:val>
                                        </p:tav>
                                        <p:tav tm="15730">
                                          <p:val>
                                            <p:fltVal val="1.1129"/>
                                          </p:val>
                                        </p:tav>
                                        <p:tav tm="16850">
                                          <p:val>
                                            <p:fltVal val="1.1158"/>
                                          </p:val>
                                        </p:tav>
                                        <p:tav tm="17980">
                                          <p:val>
                                            <p:fltVal val="1.1173"/>
                                          </p:val>
                                        </p:tav>
                                        <p:tav tm="19100">
                                          <p:val>
                                            <p:fltVal val="1.1179"/>
                                          </p:val>
                                        </p:tav>
                                        <p:tav tm="20220">
                                          <p:val>
                                            <p:fltVal val="1.118"/>
                                          </p:val>
                                        </p:tav>
                                        <p:tav tm="21350">
                                          <p:val>
                                            <p:fltVal val="1.1172"/>
                                          </p:val>
                                        </p:tav>
                                        <p:tav tm="22470">
                                          <p:val>
                                            <p:fltVal val="1.1125"/>
                                          </p:val>
                                        </p:tav>
                                        <p:tav tm="23600">
                                          <p:val>
                                            <p:fltVal val="1.0999"/>
                                          </p:val>
                                        </p:tav>
                                        <p:tav tm="24720">
                                          <p:val>
                                            <p:fltVal val="1.0752"/>
                                          </p:val>
                                        </p:tav>
                                        <p:tav tm="25840">
                                          <p:val>
                                            <p:fltVal val="1.0402"/>
                                          </p:val>
                                        </p:tav>
                                        <p:tav tm="26970">
                                          <p:val>
                                            <p:fltVal val="1.0166"/>
                                          </p:val>
                                        </p:tav>
                                        <p:tav tm="28090">
                                          <p:val>
                                            <p:fltVal val="1.0047"/>
                                          </p:val>
                                        </p:tav>
                                        <p:tav tm="29210">
                                          <p:val>
                                            <p:fltVal val="1.000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0001"/>
                                          </p:val>
                                        </p:tav>
                                        <p:tav tm="68540">
                                          <p:val>
                                            <p:fltVal val="1.0014"/>
                                          </p:val>
                                        </p:tav>
                                        <p:tav tm="69660">
                                          <p:val>
                                            <p:fltVal val="1.0052"/>
                                          </p:val>
                                        </p:tav>
                                        <p:tav tm="70790">
                                          <p:val>
                                            <p:fltVal val="1.0131"/>
                                          </p:val>
                                        </p:tav>
                                        <p:tav tm="71910">
                                          <p:val>
                                            <p:fltVal val="1.0264"/>
                                          </p:val>
                                        </p:tav>
                                        <p:tav tm="73030">
                                          <p:val>
                                            <p:fltVal val="1.0465"/>
                                          </p:val>
                                        </p:tav>
                                        <p:tav tm="74160">
                                          <p:val>
                                            <p:fltVal val="1.0724"/>
                                          </p:val>
                                        </p:tav>
                                        <p:tav tm="75280">
                                          <p:val>
                                            <p:fltVal val="1.0923"/>
                                          </p:val>
                                        </p:tav>
                                        <p:tav tm="76400">
                                          <p:val>
                                            <p:fltVal val="1.1053"/>
                                          </p:val>
                                        </p:tav>
                                        <p:tav tm="77530">
                                          <p:val>
                                            <p:fltVal val="1.1129"/>
                                          </p:val>
                                        </p:tav>
                                        <p:tav tm="78650">
                                          <p:val>
                                            <p:fltVal val="1.1167"/>
                                          </p:val>
                                        </p:tav>
                                        <p:tav tm="79780">
                                          <p:val>
                                            <p:fltVal val="1.1178"/>
                                          </p:val>
                                        </p:tav>
                                        <p:tav tm="80900">
                                          <p:val>
                                            <p:fltVal val="1.1179"/>
                                          </p:val>
                                        </p:tav>
                                        <p:tav tm="82020">
                                          <p:val>
                                            <p:fltVal val="1.1167"/>
                                          </p:val>
                                        </p:tav>
                                        <p:tav tm="83150">
                                          <p:val>
                                            <p:fltVal val="1.1107"/>
                                          </p:val>
                                        </p:tav>
                                        <p:tav tm="84270">
                                          <p:val>
                                            <p:fltVal val="1.0959"/>
                                          </p:val>
                                        </p:tav>
                                        <p:tav tm="85390">
                                          <p:val>
                                            <p:fltVal val="1.0683"/>
                                          </p:val>
                                        </p:tav>
                                        <p:tav tm="86520">
                                          <p:val>
                                            <p:fltVal val="1.0342"/>
                                          </p:val>
                                        </p:tav>
                                        <p:tav tm="87640">
                                          <p:val>
                                            <p:fltVal val="1.0135"/>
                                          </p:val>
                                        </p:tav>
                                        <p:tav tm="88760">
                                          <p:val>
                                            <p:fltVal val="1.0034"/>
                                          </p:val>
                                        </p:tav>
                                        <p:tav tm="89890">
                                          <p:val>
                                            <p:fltVal val="1.0002"/>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54"/>
                                        </p:tgtEl>
                                        <p:attrNameLst>
                                          <p:attrName>3d.object.scale.y</p:attrName>
                                        </p:attrNameLst>
                                      </p:cBhvr>
                                      <p:tavLst>
                                        <p:tav tm="0">
                                          <p:val>
                                            <p:fltVal val="1"/>
                                          </p:val>
                                        </p:tav>
                                        <p:tav tm="1120">
                                          <p:val>
                                            <p:fltVal val="0.9998"/>
                                          </p:val>
                                        </p:tav>
                                        <p:tav tm="2250">
                                          <p:val>
                                            <p:fltVal val="0.9989"/>
                                          </p:val>
                                        </p:tav>
                                        <p:tav tm="3370">
                                          <p:val>
                                            <p:fltVal val="0.9963"/>
                                          </p:val>
                                        </p:tav>
                                        <p:tav tm="4490">
                                          <p:val>
                                            <p:fltVal val="0.9911"/>
                                          </p:val>
                                        </p:tav>
                                        <p:tav tm="5620">
                                          <p:val>
                                            <p:fltVal val="0.9827"/>
                                          </p:val>
                                        </p:tav>
                                        <p:tav tm="6740">
                                          <p:val>
                                            <p:fltVal val="0.9701"/>
                                          </p:val>
                                        </p:tav>
                                        <p:tav tm="7870">
                                          <p:val>
                                            <p:fltVal val="0.9527"/>
                                          </p:val>
                                        </p:tav>
                                        <p:tav tm="8990">
                                          <p:val>
                                            <p:fltVal val="0.9292"/>
                                          </p:val>
                                        </p:tav>
                                        <p:tav tm="10110">
                                          <p:val>
                                            <p:fltVal val="0.8994"/>
                                          </p:val>
                                        </p:tav>
                                        <p:tav tm="11240">
                                          <p:val>
                                            <p:fltVal val="0.8697"/>
                                          </p:val>
                                        </p:tav>
                                        <p:tav tm="12360">
                                          <p:val>
                                            <p:fltVal val="0.8465"/>
                                          </p:val>
                                        </p:tav>
                                        <p:tav tm="13480">
                                          <p:val>
                                            <p:fltVal val="0.8292"/>
                                          </p:val>
                                        </p:tav>
                                        <p:tav tm="14610">
                                          <p:val>
                                            <p:fltVal val="0.8169"/>
                                          </p:val>
                                        </p:tav>
                                        <p:tav tm="15730">
                                          <p:val>
                                            <p:fltVal val="0.8085"/>
                                          </p:val>
                                        </p:tav>
                                        <p:tav tm="16850">
                                          <p:val>
                                            <p:fltVal val="0.8035"/>
                                          </p:val>
                                        </p:tav>
                                        <p:tav tm="17980">
                                          <p:val>
                                            <p:fltVal val="0.801"/>
                                          </p:val>
                                        </p:tav>
                                        <p:tav tm="19100">
                                          <p:val>
                                            <p:fltVal val="0.8001"/>
                                          </p:val>
                                        </p:tav>
                                        <p:tav tm="20220">
                                          <p:val>
                                            <p:fltVal val="0.8"/>
                                          </p:val>
                                        </p:tav>
                                        <p:tav tm="21350">
                                          <p:val>
                                            <p:fltVal val="0.8012"/>
                                          </p:val>
                                        </p:tav>
                                        <p:tav tm="22470">
                                          <p:val>
                                            <p:fltVal val="0.8092"/>
                                          </p:val>
                                        </p:tav>
                                        <p:tav tm="23600">
                                          <p:val>
                                            <p:fltVal val="0.8306"/>
                                          </p:val>
                                        </p:tav>
                                        <p:tav tm="24720">
                                          <p:val>
                                            <p:fltVal val="0.8724"/>
                                          </p:val>
                                        </p:tav>
                                        <p:tav tm="25840">
                                          <p:val>
                                            <p:fltVal val="0.9318"/>
                                          </p:val>
                                        </p:tav>
                                        <p:tav tm="26970">
                                          <p:val>
                                            <p:fltVal val="0.9717"/>
                                          </p:val>
                                        </p:tav>
                                        <p:tav tm="28090">
                                          <p:val>
                                            <p:fltVal val="0.9919"/>
                                          </p:val>
                                        </p:tav>
                                        <p:tav tm="29210">
                                          <p:val>
                                            <p:fltVal val="0.999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7"/>
                                          </p:val>
                                        </p:tav>
                                        <p:tav tm="68540">
                                          <p:val>
                                            <p:fltVal val="0.9975"/>
                                          </p:val>
                                        </p:tav>
                                        <p:tav tm="69660">
                                          <p:val>
                                            <p:fltVal val="0.991"/>
                                          </p:val>
                                        </p:tav>
                                        <p:tav tm="70790">
                                          <p:val>
                                            <p:fltVal val="0.9777"/>
                                          </p:val>
                                        </p:tav>
                                        <p:tav tm="71910">
                                          <p:val>
                                            <p:fltVal val="0.9551"/>
                                          </p:val>
                                        </p:tav>
                                        <p:tav tm="73030">
                                          <p:val>
                                            <p:fltVal val="0.921"/>
                                          </p:val>
                                        </p:tav>
                                        <p:tav tm="74160">
                                          <p:val>
                                            <p:fltVal val="0.8771"/>
                                          </p:val>
                                        </p:tav>
                                        <p:tav tm="75280">
                                          <p:val>
                                            <p:fltVal val="0.8434"/>
                                          </p:val>
                                        </p:tav>
                                        <p:tav tm="76400">
                                          <p:val>
                                            <p:fltVal val="0.8214"/>
                                          </p:val>
                                        </p:tav>
                                        <p:tav tm="77530">
                                          <p:val>
                                            <p:fltVal val="0.8085"/>
                                          </p:val>
                                        </p:tav>
                                        <p:tav tm="78650">
                                          <p:val>
                                            <p:fltVal val="0.8021"/>
                                          </p:val>
                                        </p:tav>
                                        <p:tav tm="79780">
                                          <p:val>
                                            <p:fltVal val="0.8001"/>
                                          </p:val>
                                        </p:tav>
                                        <p:tav tm="80900">
                                          <p:val>
                                            <p:fltVal val="0.8"/>
                                          </p:val>
                                        </p:tav>
                                        <p:tav tm="82020">
                                          <p:val>
                                            <p:fltVal val="0.8021"/>
                                          </p:val>
                                        </p:tav>
                                        <p:tav tm="83150">
                                          <p:val>
                                            <p:fltVal val="0.8123"/>
                                          </p:val>
                                        </p:tav>
                                        <p:tav tm="84270">
                                          <p:val>
                                            <p:fltVal val="0.8373"/>
                                          </p:val>
                                        </p:tav>
                                        <p:tav tm="85390">
                                          <p:val>
                                            <p:fltVal val="0.8841"/>
                                          </p:val>
                                        </p:tav>
                                        <p:tav tm="86520">
                                          <p:val>
                                            <p:fltVal val="0.9419"/>
                                          </p:val>
                                        </p:tav>
                                        <p:tav tm="87640">
                                          <p:val>
                                            <p:fltVal val="0.977"/>
                                          </p:val>
                                        </p:tav>
                                        <p:tav tm="88760">
                                          <p:val>
                                            <p:fltVal val="0.9941"/>
                                          </p:val>
                                        </p:tav>
                                        <p:tav tm="89890">
                                          <p:val>
                                            <p:fltVal val="0.9995"/>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8" dur="2000" fill="hold"/>
                                        <p:tgtEl>
                                          <p:spTgt spid="54"/>
                                        </p:tgtEl>
                                        <p:attrNameLst>
                                          <p:attrName>3d.object.scale.z</p:attrName>
                                        </p:attrNameLst>
                                      </p:cBhvr>
                                      <p:tavLst>
                                        <p:tav tm="0">
                                          <p:val>
                                            <p:fltVal val="1"/>
                                          </p:val>
                                        </p:tav>
                                        <p:tav tm="1120">
                                          <p:val>
                                            <p:fltVal val="1"/>
                                          </p:val>
                                        </p:tav>
                                        <p:tav tm="2250">
                                          <p:val>
                                            <p:fltVal val="1.0006"/>
                                          </p:val>
                                        </p:tav>
                                        <p:tav tm="3370">
                                          <p:val>
                                            <p:fltVal val="1.0021"/>
                                          </p:val>
                                        </p:tav>
                                        <p:tav tm="4490">
                                          <p:val>
                                            <p:fltVal val="1.0051"/>
                                          </p:val>
                                        </p:tav>
                                        <p:tav tm="5620">
                                          <p:val>
                                            <p:fltVal val="1.0101"/>
                                          </p:val>
                                        </p:tav>
                                        <p:tav tm="6740">
                                          <p:val>
                                            <p:fltVal val="1.0175"/>
                                          </p:val>
                                        </p:tav>
                                        <p:tav tm="7870">
                                          <p:val>
                                            <p:fltVal val="1.0278"/>
                                          </p:val>
                                        </p:tav>
                                        <p:tav tm="8990">
                                          <p:val>
                                            <p:fltVal val="1.0417"/>
                                          </p:val>
                                        </p:tav>
                                        <p:tav tm="10110">
                                          <p:val>
                                            <p:fltVal val="1.0593"/>
                                          </p:val>
                                        </p:tav>
                                        <p:tav tm="11240">
                                          <p:val>
                                            <p:fltVal val="1.0768"/>
                                          </p:val>
                                        </p:tav>
                                        <p:tav tm="12360">
                                          <p:val>
                                            <p:fltVal val="1.0905"/>
                                          </p:val>
                                        </p:tav>
                                        <p:tav tm="13480">
                                          <p:val>
                                            <p:fltVal val="1.1007"/>
                                          </p:val>
                                        </p:tav>
                                        <p:tav tm="14610">
                                          <p:val>
                                            <p:fltVal val="1.108"/>
                                          </p:val>
                                        </p:tav>
                                        <p:tav tm="15730">
                                          <p:val>
                                            <p:fltVal val="1.1129"/>
                                          </p:val>
                                        </p:tav>
                                        <p:tav tm="16850">
                                          <p:val>
                                            <p:fltVal val="1.1158"/>
                                          </p:val>
                                        </p:tav>
                                        <p:tav tm="17980">
                                          <p:val>
                                            <p:fltVal val="1.1173"/>
                                          </p:val>
                                        </p:tav>
                                        <p:tav tm="19100">
                                          <p:val>
                                            <p:fltVal val="1.1179"/>
                                          </p:val>
                                        </p:tav>
                                        <p:tav tm="20220">
                                          <p:val>
                                            <p:fltVal val="1.118"/>
                                          </p:val>
                                        </p:tav>
                                        <p:tav tm="21350">
                                          <p:val>
                                            <p:fltVal val="1.1172"/>
                                          </p:val>
                                        </p:tav>
                                        <p:tav tm="22470">
                                          <p:val>
                                            <p:fltVal val="1.1125"/>
                                          </p:val>
                                        </p:tav>
                                        <p:tav tm="23600">
                                          <p:val>
                                            <p:fltVal val="1.0999"/>
                                          </p:val>
                                        </p:tav>
                                        <p:tav tm="24720">
                                          <p:val>
                                            <p:fltVal val="1.0752"/>
                                          </p:val>
                                        </p:tav>
                                        <p:tav tm="25840">
                                          <p:val>
                                            <p:fltVal val="1.0402"/>
                                          </p:val>
                                        </p:tav>
                                        <p:tav tm="26970">
                                          <p:val>
                                            <p:fltVal val="1.0166"/>
                                          </p:val>
                                        </p:tav>
                                        <p:tav tm="28090">
                                          <p:val>
                                            <p:fltVal val="1.0047"/>
                                          </p:val>
                                        </p:tav>
                                        <p:tav tm="29210">
                                          <p:val>
                                            <p:fltVal val="1.000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0001"/>
                                          </p:val>
                                        </p:tav>
                                        <p:tav tm="68540">
                                          <p:val>
                                            <p:fltVal val="1.0014"/>
                                          </p:val>
                                        </p:tav>
                                        <p:tav tm="69660">
                                          <p:val>
                                            <p:fltVal val="1.0052"/>
                                          </p:val>
                                        </p:tav>
                                        <p:tav tm="70790">
                                          <p:val>
                                            <p:fltVal val="1.0131"/>
                                          </p:val>
                                        </p:tav>
                                        <p:tav tm="71910">
                                          <p:val>
                                            <p:fltVal val="1.0264"/>
                                          </p:val>
                                        </p:tav>
                                        <p:tav tm="73030">
                                          <p:val>
                                            <p:fltVal val="1.0465"/>
                                          </p:val>
                                        </p:tav>
                                        <p:tav tm="74160">
                                          <p:val>
                                            <p:fltVal val="1.0724"/>
                                          </p:val>
                                        </p:tav>
                                        <p:tav tm="75280">
                                          <p:val>
                                            <p:fltVal val="1.0923"/>
                                          </p:val>
                                        </p:tav>
                                        <p:tav tm="76400">
                                          <p:val>
                                            <p:fltVal val="1.1053"/>
                                          </p:val>
                                        </p:tav>
                                        <p:tav tm="77530">
                                          <p:val>
                                            <p:fltVal val="1.1129"/>
                                          </p:val>
                                        </p:tav>
                                        <p:tav tm="78650">
                                          <p:val>
                                            <p:fltVal val="1.1167"/>
                                          </p:val>
                                        </p:tav>
                                        <p:tav tm="79780">
                                          <p:val>
                                            <p:fltVal val="1.1178"/>
                                          </p:val>
                                        </p:tav>
                                        <p:tav tm="80900">
                                          <p:val>
                                            <p:fltVal val="1.1179"/>
                                          </p:val>
                                        </p:tav>
                                        <p:tav tm="82020">
                                          <p:val>
                                            <p:fltVal val="1.1167"/>
                                          </p:val>
                                        </p:tav>
                                        <p:tav tm="83150">
                                          <p:val>
                                            <p:fltVal val="1.1107"/>
                                          </p:val>
                                        </p:tav>
                                        <p:tav tm="84270">
                                          <p:val>
                                            <p:fltVal val="1.0959"/>
                                          </p:val>
                                        </p:tav>
                                        <p:tav tm="85390">
                                          <p:val>
                                            <p:fltVal val="1.0683"/>
                                          </p:val>
                                        </p:tav>
                                        <p:tav tm="86520">
                                          <p:val>
                                            <p:fltVal val="1.0342"/>
                                          </p:val>
                                        </p:tav>
                                        <p:tav tm="87640">
                                          <p:val>
                                            <p:fltVal val="1.0135"/>
                                          </p:val>
                                        </p:tav>
                                        <p:tav tm="88760">
                                          <p:val>
                                            <p:fltVal val="1.0034"/>
                                          </p:val>
                                        </p:tav>
                                        <p:tav tm="89890">
                                          <p:val>
                                            <p:fltVal val="1.0002"/>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par>
                          <p:cTn id="19" fill="hold">
                            <p:stCondLst>
                              <p:cond delay="5250"/>
                            </p:stCondLst>
                            <p:childTnLst>
                              <p:par>
                                <p:cTn id="20" presetID="2" presetClass="entr" presetSubtype="4" fill="hold" nodeType="after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fill="hold"/>
                                        <p:tgtEl>
                                          <p:spTgt spid="58"/>
                                        </p:tgtEl>
                                        <p:attrNameLst>
                                          <p:attrName>ppt_x</p:attrName>
                                        </p:attrNameLst>
                                      </p:cBhvr>
                                      <p:tavLst>
                                        <p:tav tm="0">
                                          <p:val>
                                            <p:strVal val="#ppt_x"/>
                                          </p:val>
                                        </p:tav>
                                        <p:tav tm="100000">
                                          <p:val>
                                            <p:strVal val="#ppt_x"/>
                                          </p:val>
                                        </p:tav>
                                      </p:tavLst>
                                    </p:anim>
                                    <p:anim calcmode="lin" valueType="num">
                                      <p:cBhvr additive="base">
                                        <p:cTn id="23" dur="500" fill="hold"/>
                                        <p:tgtEl>
                                          <p:spTgt spid="58"/>
                                        </p:tgtEl>
                                        <p:attrNameLst>
                                          <p:attrName>ppt_y</p:attrName>
                                        </p:attrNameLst>
                                      </p:cBhvr>
                                      <p:tavLst>
                                        <p:tav tm="0">
                                          <p:val>
                                            <p:strVal val="1+#ppt_h/2"/>
                                          </p:val>
                                        </p:tav>
                                        <p:tav tm="100000">
                                          <p:val>
                                            <p:strVal val="#ppt_y"/>
                                          </p:val>
                                        </p:tav>
                                      </p:tavLst>
                                    </p:anim>
                                  </p:childTnLst>
                                </p:cTn>
                              </p:par>
                            </p:childTnLst>
                          </p:cTn>
                        </p:par>
                        <p:par>
                          <p:cTn id="24" fill="hold">
                            <p:stCondLst>
                              <p:cond delay="5750"/>
                            </p:stCondLst>
                            <p:childTnLst>
                              <p:par>
                                <p:cTn id="25" presetID="53" presetClass="entr" presetSubtype="16"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par>
                                <p:cTn id="30" presetID="37" presetClass="path" presetSubtype="0" accel="50000" decel="50000" fill="hold" nodeType="withEffect">
                                  <p:stCondLst>
                                    <p:cond delay="0"/>
                                  </p:stCondLst>
                                  <p:childTnLst>
                                    <p:animMotion origin="layout" path="M -2.29167E-6 -0.04954 L 0.01185 0.02708 C 0.0142 0.04444 0.0181 0.05393 0.02201 0.05393 C 0.02643 0.05393 0.03008 0.04444 0.03255 0.02708 L 0.04453 -0.04954 " pathEditMode="relative" rAng="0" ptsTypes="AAAAA">
                                      <p:cBhvr>
                                        <p:cTn id="31" dur="3100" fill="hold"/>
                                        <p:tgtEl>
                                          <p:spTgt spid="56"/>
                                        </p:tgtEl>
                                        <p:attrNameLst>
                                          <p:attrName>ppt_x</p:attrName>
                                          <p:attrName>ppt_y</p:attrName>
                                        </p:attrNameLst>
                                      </p:cBhvr>
                                      <p:rCtr x="2227"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7358F7-1C23-4FDE-8CBC-4C8B27A115F3}"/>
              </a:ext>
            </a:extLst>
          </p:cNvPr>
          <p:cNvSpPr txBox="1"/>
          <p:nvPr/>
        </p:nvSpPr>
        <p:spPr>
          <a:xfrm>
            <a:off x="1781666" y="3261674"/>
            <a:ext cx="1216058" cy="369332"/>
          </a:xfrm>
          <a:prstGeom prst="rect">
            <a:avLst/>
          </a:prstGeom>
        </p:spPr>
        <p:txBody>
          <a:bodyPr wrap="square" rtlCol="0">
            <a:spAutoFit/>
          </a:bodyPr>
          <a:lstStyle/>
          <a:p>
            <a:endParaRPr lang="en-IN" dirty="0"/>
          </a:p>
        </p:txBody>
      </p:sp>
      <p:sp>
        <p:nvSpPr>
          <p:cNvPr id="5" name="TextBox 4">
            <a:extLst>
              <a:ext uri="{FF2B5EF4-FFF2-40B4-BE49-F238E27FC236}">
                <a16:creationId xmlns:a16="http://schemas.microsoft.com/office/drawing/2014/main" id="{5E26D2DE-CB92-4427-A73E-543F722AF59A}"/>
              </a:ext>
            </a:extLst>
          </p:cNvPr>
          <p:cNvSpPr txBox="1"/>
          <p:nvPr/>
        </p:nvSpPr>
        <p:spPr>
          <a:xfrm>
            <a:off x="493659" y="4272677"/>
            <a:ext cx="10237093" cy="2585323"/>
          </a:xfrm>
          <a:prstGeom prst="rect">
            <a:avLst/>
          </a:prstGeom>
          <a:noFill/>
        </p:spPr>
        <p:txBody>
          <a:bodyPr wrap="square" rtlCol="0">
            <a:spAutoFit/>
          </a:bodyPr>
          <a:lstStyle/>
          <a:p>
            <a:r>
              <a:rPr lang="en-IN" dirty="0"/>
              <a:t>The emerging </a:t>
            </a:r>
            <a:r>
              <a:rPr lang="en-IN" b="1" dirty="0"/>
              <a:t>RFID</a:t>
            </a:r>
            <a:r>
              <a:rPr lang="en-IN" dirty="0"/>
              <a:t> technology offers several features and advantages .This technology is undeniably powerful in terms of reliability, efficiency and accuracy. But, have you ever wondered what took RFID so long to become mainstream? Do you have an idea why investors were hesitant at first, before jumping into this modern technology? The simple answer is cost. Yes, the tags are highly expensive, and integrating RFID solutions to millions of items would mean high cost. But, will cost halt this technology from growing? Definitely not.</a:t>
            </a:r>
          </a:p>
          <a:p>
            <a:r>
              <a:rPr lang="en-IN" dirty="0"/>
              <a:t>Before being entangled with the disadvantages, let's focus first on the basic principles of this technology. Together we'll learn the definition of RFID including its functions and components.</a:t>
            </a:r>
          </a:p>
          <a:p>
            <a:endParaRPr lang="en-IN" dirty="0"/>
          </a:p>
        </p:txBody>
      </p:sp>
      <p:pic>
        <p:nvPicPr>
          <p:cNvPr id="7" name="Picture 6">
            <a:extLst>
              <a:ext uri="{FF2B5EF4-FFF2-40B4-BE49-F238E27FC236}">
                <a16:creationId xmlns:a16="http://schemas.microsoft.com/office/drawing/2014/main" id="{F773406C-C5C8-4869-952E-60CB0C341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792" y="391509"/>
            <a:ext cx="3462887" cy="2193814"/>
          </a:xfrm>
          <a:prstGeom prst="rect">
            <a:avLst/>
          </a:prstGeom>
        </p:spPr>
      </p:pic>
      <p:sp>
        <p:nvSpPr>
          <p:cNvPr id="4" name="Rectangle 3">
            <a:extLst>
              <a:ext uri="{FF2B5EF4-FFF2-40B4-BE49-F238E27FC236}">
                <a16:creationId xmlns:a16="http://schemas.microsoft.com/office/drawing/2014/main" id="{C2B2737B-E833-4474-AA29-DD75EDFC7D39}"/>
              </a:ext>
            </a:extLst>
          </p:cNvPr>
          <p:cNvSpPr/>
          <p:nvPr/>
        </p:nvSpPr>
        <p:spPr>
          <a:xfrm>
            <a:off x="1337114" y="1109829"/>
            <a:ext cx="1986442"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RFID</a:t>
            </a:r>
          </a:p>
        </p:txBody>
      </p:sp>
    </p:spTree>
    <p:extLst>
      <p:ext uri="{BB962C8B-B14F-4D97-AF65-F5344CB8AC3E}">
        <p14:creationId xmlns:p14="http://schemas.microsoft.com/office/powerpoint/2010/main" val="42801120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100"/>
                                        <p:tgtEl>
                                          <p:spTgt spid="7"/>
                                        </p:tgtEl>
                                      </p:cBhvr>
                                    </p:animEffect>
                                  </p:childTnLst>
                                </p:cTn>
                              </p:par>
                            </p:childTnLst>
                          </p:cTn>
                        </p:par>
                        <p:par>
                          <p:cTn id="8" fill="hold">
                            <p:stCondLst>
                              <p:cond delay="11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5" name="3D Model 4" descr="Museum Sculpture">
                <a:extLst>
                  <a:ext uri="{FF2B5EF4-FFF2-40B4-BE49-F238E27FC236}">
                    <a16:creationId xmlns:a16="http://schemas.microsoft.com/office/drawing/2014/main" id="{50097D6E-B147-41B5-8E4B-5D95004C86A6}"/>
                  </a:ext>
                </a:extLst>
              </p:cNvPr>
              <p:cNvGraphicFramePr>
                <a:graphicFrameLocks noChangeAspect="1"/>
              </p:cNvGraphicFramePr>
              <p:nvPr>
                <p:extLst>
                  <p:ext uri="{D42A27DB-BD31-4B8C-83A1-F6EECF244321}">
                    <p14:modId xmlns:p14="http://schemas.microsoft.com/office/powerpoint/2010/main" val="4250023082"/>
                  </p:ext>
                </p:extLst>
              </p:nvPr>
            </p:nvGraphicFramePr>
            <p:xfrm>
              <a:off x="9084858" y="390561"/>
              <a:ext cx="1989495" cy="3265056"/>
            </p:xfrm>
            <a:graphic>
              <a:graphicData uri="http://schemas.microsoft.com/office/drawing/2017/model3d">
                <am3d:model3d r:embed="rId2">
                  <am3d:spPr>
                    <a:xfrm>
                      <a:off x="0" y="0"/>
                      <a:ext cx="1989495" cy="3265056"/>
                    </a:xfrm>
                    <a:prstGeom prst="rect">
                      <a:avLst/>
                    </a:prstGeom>
                  </am3d:spPr>
                  <am3d:camera>
                    <am3d:pos x="0" y="0" z="62279455"/>
                    <am3d:up dx="0" dy="36000000" dz="0"/>
                    <am3d:lookAt x="0" y="0" z="0"/>
                    <am3d:perspective fov="2700000"/>
                  </am3d:camera>
                  <am3d:trans>
                    <am3d:meterPerModelUnit n="1439664" d="1000000"/>
                    <am3d:preTrans dx="-162" dy="-746574" dz="-23357242"/>
                    <am3d:scale>
                      <am3d:sx n="1000000" d="1000000"/>
                      <am3d:sy n="1000000" d="1000000"/>
                      <am3d:sz n="1000000" d="1000000"/>
                    </am3d:scale>
                    <am3d:rot ax="328138" ay="-2992385" az="-251210"/>
                    <am3d:postTrans dx="0" dy="0" dz="0"/>
                  </am3d:trans>
                  <am3d:attrSrcUrl r:id="rId3"/>
                  <am3d:raster rName="Office3DRenderer" rVer="16.0.8326">
                    <am3d:blip r:embed="rId4"/>
                  </am3d:raster>
                  <am3d:objViewport viewportSz="38552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Museum Sculpture">
                <a:extLst>
                  <a:ext uri="{FF2B5EF4-FFF2-40B4-BE49-F238E27FC236}">
                    <a16:creationId xmlns:a16="http://schemas.microsoft.com/office/drawing/2014/main" id="{50097D6E-B147-41B5-8E4B-5D95004C86A6}"/>
                  </a:ext>
                </a:extLst>
              </p:cNvPr>
              <p:cNvPicPr>
                <a:picLocks noGrp="1" noRot="1" noChangeAspect="1" noMove="1" noResize="1" noEditPoints="1" noAdjustHandles="1" noChangeArrowheads="1" noChangeShapeType="1" noCrop="1"/>
              </p:cNvPicPr>
              <p:nvPr/>
            </p:nvPicPr>
            <p:blipFill>
              <a:blip r:embed="rId11"/>
              <a:stretch>
                <a:fillRect/>
              </a:stretch>
            </p:blipFill>
            <p:spPr>
              <a:xfrm>
                <a:off x="9084858" y="390561"/>
                <a:ext cx="1989495" cy="32650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MAN">
                <a:extLst>
                  <a:ext uri="{FF2B5EF4-FFF2-40B4-BE49-F238E27FC236}">
                    <a16:creationId xmlns:a16="http://schemas.microsoft.com/office/drawing/2014/main" id="{8DC02F56-46C0-4FCA-9B71-CE6D38191BA6}"/>
                  </a:ext>
                </a:extLst>
              </p:cNvPr>
              <p:cNvGraphicFramePr>
                <a:graphicFrameLocks noChangeAspect="1"/>
              </p:cNvGraphicFramePr>
              <p:nvPr>
                <p:extLst>
                  <p:ext uri="{D42A27DB-BD31-4B8C-83A1-F6EECF244321}">
                    <p14:modId xmlns:p14="http://schemas.microsoft.com/office/powerpoint/2010/main" val="3147990044"/>
                  </p:ext>
                </p:extLst>
              </p:nvPr>
            </p:nvGraphicFramePr>
            <p:xfrm>
              <a:off x="627411" y="2321843"/>
              <a:ext cx="749951" cy="2667544"/>
            </p:xfrm>
            <a:graphic>
              <a:graphicData uri="http://schemas.microsoft.com/office/drawing/2017/model3d">
                <am3d:model3d r:embed="rId12">
                  <am3d:spPr>
                    <a:xfrm>
                      <a:off x="0" y="0"/>
                      <a:ext cx="749951" cy="2667544"/>
                    </a:xfrm>
                    <a:prstGeom prst="rect">
                      <a:avLst/>
                    </a:prstGeom>
                  </am3d:spPr>
                  <am3d:camera>
                    <am3d:pos x="0" y="0" z="49959803"/>
                    <am3d:up dx="0" dy="36000000" dz="0"/>
                    <am3d:lookAt x="0" y="0" z="0"/>
                    <am3d:perspective fov="2700000"/>
                  </am3d:camera>
                  <am3d:trans>
                    <am3d:meterPerModelUnit n="2625548" d="1000000"/>
                    <am3d:preTrans dx="-771119" dy="-353488" dz="-26610517"/>
                    <am3d:scale>
                      <am3d:sx n="1000000" d="1000000"/>
                      <am3d:sy n="1000000" d="1000000"/>
                      <am3d:sz n="1000000" d="1000000"/>
                    </am3d:scale>
                    <am3d:rot ax="678717" ay="4253326" az="642180"/>
                    <am3d:postTrans dx="0" dy="0" dz="0"/>
                  </am3d:trans>
                  <am3d:attrSrcUrl r:id="rId13"/>
                  <am3d:raster rName="Office3DRenderer" rVer="16.0.8326">
                    <am3d:blip r:embed="rId14"/>
                  </am3d:raster>
                  <am3d:objViewport viewportSz="28194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AN">
                <a:extLst>
                  <a:ext uri="{FF2B5EF4-FFF2-40B4-BE49-F238E27FC236}">
                    <a16:creationId xmlns:a16="http://schemas.microsoft.com/office/drawing/2014/main" id="{8DC02F56-46C0-4FCA-9B71-CE6D38191BA6}"/>
                  </a:ext>
                </a:extLst>
              </p:cNvPr>
              <p:cNvPicPr>
                <a:picLocks noGrp="1" noRot="1" noChangeAspect="1" noMove="1" noResize="1" noEditPoints="1" noAdjustHandles="1" noChangeArrowheads="1" noChangeShapeType="1" noCrop="1"/>
              </p:cNvPicPr>
              <p:nvPr/>
            </p:nvPicPr>
            <p:blipFill>
              <a:blip r:embed="rId14"/>
              <a:stretch>
                <a:fillRect/>
              </a:stretch>
            </p:blipFill>
            <p:spPr>
              <a:xfrm>
                <a:off x="627411" y="2321843"/>
                <a:ext cx="749951" cy="2667544"/>
              </a:xfrm>
              <a:prstGeom prst="rect">
                <a:avLst/>
              </a:prstGeom>
            </p:spPr>
          </p:pic>
        </mc:Fallback>
      </mc:AlternateContent>
      <p:pic>
        <p:nvPicPr>
          <p:cNvPr id="6" name="Graphic 5" descr="Smart Phone">
            <a:extLst>
              <a:ext uri="{FF2B5EF4-FFF2-40B4-BE49-F238E27FC236}">
                <a16:creationId xmlns:a16="http://schemas.microsoft.com/office/drawing/2014/main" id="{A5D2B980-D0D5-41D0-9961-7E8427CE2CDF}"/>
              </a:ext>
            </a:extLst>
          </p:cNvPr>
          <p:cNvPicPr>
            <a:picLocks noChangeAspect="1"/>
          </p:cNvPicPr>
          <p:nvPr/>
        </p:nvPicPr>
        <p:blipFill>
          <a:blip r:embed="rId15">
            <a:lum bright="70000" contrast="-70000"/>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2822" y="3923424"/>
            <a:ext cx="814647" cy="814647"/>
          </a:xfrm>
          <a:prstGeom prst="rect">
            <a:avLst/>
          </a:prstGeom>
          <a:scene3d>
            <a:camera prst="orthographicFront"/>
            <a:lightRig rig="threePt" dir="t"/>
          </a:scene3d>
          <a:sp3d/>
        </p:spPr>
      </p:pic>
      <p:pic>
        <p:nvPicPr>
          <p:cNvPr id="9" name="Graphic 8" descr="Wi-Fi">
            <a:extLst>
              <a:ext uri="{FF2B5EF4-FFF2-40B4-BE49-F238E27FC236}">
                <a16:creationId xmlns:a16="http://schemas.microsoft.com/office/drawing/2014/main" id="{7A8DD63F-F063-4A80-9C38-0FD00D86E45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5400000">
            <a:off x="4372486" y="2553897"/>
            <a:ext cx="1304882" cy="1304882"/>
          </a:xfrm>
          <a:prstGeom prst="rect">
            <a:avLst/>
          </a:prstGeom>
        </p:spPr>
      </p:pic>
      <p:pic>
        <p:nvPicPr>
          <p:cNvPr id="11" name="Picture 10">
            <a:extLst>
              <a:ext uri="{FF2B5EF4-FFF2-40B4-BE49-F238E27FC236}">
                <a16:creationId xmlns:a16="http://schemas.microsoft.com/office/drawing/2014/main" id="{5A853319-EA70-48A4-84A1-9E832E05502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73883" y="3455607"/>
            <a:ext cx="1079155" cy="467817"/>
          </a:xfrm>
          <a:prstGeom prst="rect">
            <a:avLst/>
          </a:prstGeom>
          <a:scene3d>
            <a:camera prst="orthographicFront"/>
            <a:lightRig rig="threePt" dir="t"/>
          </a:scene3d>
          <a:sp3d>
            <a:bevelT/>
          </a:sp3d>
        </p:spPr>
      </p:pic>
    </p:spTree>
    <p:extLst>
      <p:ext uri="{BB962C8B-B14F-4D97-AF65-F5344CB8AC3E}">
        <p14:creationId xmlns:p14="http://schemas.microsoft.com/office/powerpoint/2010/main" val="39416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afterEffect">
                                  <p:stCondLst>
                                    <p:cond delay="0"/>
                                  </p:stCondLst>
                                  <p:childTnLst>
                                    <p:animRot by="21600000">
                                      <p:cBhvr>
                                        <p:cTn id="6" dur="5000" fill="hold"/>
                                        <p:tgtEl>
                                          <p:spTgt spid="5"/>
                                        </p:tgtEl>
                                        <p:attrNameLst>
                                          <p:attrName>3d.view.rotation.y</p:attrName>
                                        </p:attrNameLst>
                                      </p:cBhvr>
                                    </p:animRot>
                                  </p:childTnLst>
                                </p:cTn>
                              </p:par>
                              <p:par>
                                <p:cTn id="7" presetID="0" presetClass="path" presetSubtype="0" accel="50000" decel="50000" fill="hold" nodeType="withEffect">
                                  <p:stCondLst>
                                    <p:cond delay="0"/>
                                  </p:stCondLst>
                                  <p:childTnLst>
                                    <p:animMotion origin="layout" path="M -0.00429 -0.07037 L -0.00429 -0.07037 C -0.00169 -0.06967 0.00117 -0.06898 0.00378 -0.06805 C 0.00547 -0.06736 0.00703 -0.06643 0.0086 -0.06551 C 0.01068 -0.06481 0.01263 -0.06412 0.01472 -0.06319 C 0.01563 -0.06273 0.01654 -0.06227 0.01745 -0.06204 C 0.01953 -0.06134 0.02149 -0.06111 0.02357 -0.06088 C 0.02474 -0.05949 0.02578 -0.0581 0.02696 -0.05717 C 0.02787 -0.05648 0.02878 -0.05648 0.02969 -0.05602 C 0.03047 -0.05555 0.03112 -0.05509 0.03177 -0.05463 C 0.03464 -0.04977 0.03138 -0.05463 0.03659 -0.05116 C 0.03737 -0.05046 0.03789 -0.04954 0.03854 -0.04861 C 0.03906 -0.04699 0.03919 -0.04514 0.03998 -0.04375 C 0.0405 -0.04282 0.04141 -0.04305 0.04206 -0.04259 C 0.04271 -0.0419 0.04323 -0.04074 0.04401 -0.04028 C 0.04479 -0.03958 0.05104 -0.03796 0.05156 -0.03773 C 0.05222 -0.03727 0.05287 -0.0368 0.05365 -0.03657 C 0.0737 -0.02546 0.06081 -0.03287 0.10339 -0.03542 C 0.10404 -0.03542 0.11289 -0.03704 0.11432 -0.03773 C 0.11524 -0.03819 0.11602 -0.03958 0.11706 -0.04028 C 0.11862 -0.04097 0.12018 -0.04097 0.12175 -0.04143 C 0.12318 -0.04167 0.12448 -0.0419 0.12591 -0.04259 C 0.128 -0.04352 0.12995 -0.04514 0.13203 -0.04629 C 0.13555 -0.04815 0.1388 -0.04884 0.14219 -0.05116 C 0.15052 -0.05625 0.14349 -0.0537 0.15104 -0.05602 C 0.15196 -0.05671 0.153 -0.05717 0.15378 -0.05833 C 0.15925 -0.06597 0.15651 -0.06342 0.16003 -0.07037 C 0.16107 -0.07268 0.16224 -0.07454 0.16341 -0.07662 C 0.16432 -0.07824 0.16498 -0.08009 0.16615 -0.08148 C 0.1668 -0.08217 0.16745 -0.0831 0.1681 -0.08379 C 0.16901 -0.08472 0.17005 -0.08518 0.17084 -0.08634 C 0.17188 -0.0875 0.17253 -0.08981 0.17357 -0.09097 C 0.175 -0.09305 0.17826 -0.09467 0.17969 -0.09583 C 0.18086 -0.09699 0.18203 -0.09815 0.18321 -0.09954 C 0.19206 -0.11065 0.18125 -0.09884 0.18998 -0.1081 C 0.19219 -0.11296 0.19323 -0.11458 0.19479 -0.12014 C 0.19505 -0.12129 0.19505 -0.12268 0.19544 -0.12384 C 0.19623 -0.12592 0.19727 -0.12778 0.19818 -0.12986 C 0.19896 -0.14004 0.19857 -0.13981 0.20156 -0.15046 C 0.20196 -0.15208 0.20222 -0.15393 0.20287 -0.15532 C 0.20339 -0.15648 0.20443 -0.15671 0.20495 -0.15764 C 0.20573 -0.15926 0.20612 -0.16134 0.20703 -0.1625 C 0.20873 -0.16528 0.21107 -0.16667 0.2125 -0.16991 C 0.21393 -0.17338 0.21472 -0.17546 0.21654 -0.17824 C 0.21719 -0.17917 0.21797 -0.17986 0.21862 -0.18079 C 0.21979 -0.18264 0.22071 -0.18495 0.22201 -0.1868 C 0.22604 -0.19259 0.22722 -0.19329 0.23086 -0.19653 C 0.23138 -0.19768 0.23164 -0.1993 0.23229 -0.20023 C 0.23347 -0.20185 0.23503 -0.20254 0.23633 -0.2037 C 0.2375 -0.20486 0.23854 -0.20648 0.23972 -0.20741 C 0.24219 -0.20972 0.24479 -0.21111 0.24727 -0.21342 C 0.24935 -0.21551 0.25104 -0.21921 0.25339 -0.22083 C 0.25547 -0.22222 0.25794 -0.22153 0.26016 -0.22199 L 0.26628 -0.22315 C 0.2711 -0.22893 0.26979 -0.22847 0.27995 -0.2243 C 0.28073 -0.22407 0.28021 -0.22176 0.2806 -0.22083 C 0.28151 -0.21852 0.28529 -0.21342 0.28607 -0.21227 C 0.28633 -0.21111 0.28646 -0.20972 0.28685 -0.20856 C 0.2875 -0.20625 0.28906 -0.20278 0.29024 -0.20139 C 0.29102 -0.20023 0.29206 -0.19977 0.29297 -0.19884 C 0.29336 -0.19699 0.29362 -0.19467 0.29427 -0.19282 C 0.29466 -0.1919 0.29531 -0.19143 0.29571 -0.19051 C 0.29675 -0.18704 0.29571 -0.18611 0.29766 -0.1831 C 0.29831 -0.18241 0.29909 -0.18241 0.29974 -0.18194 C 0.3 -0.18032 0.30013 -0.1787 0.30039 -0.17708 C 0.30065 -0.17592 0.30156 -0.17454 0.30104 -0.17361 C 0.29948 -0.17014 0.29714 -0.16805 0.29492 -0.1662 C 0.29323 -0.16481 0.29128 -0.16481 0.28946 -0.16389 C 0.2888 -0.16342 0.28815 -0.16296 0.2875 -0.1625 C 0.28568 -0.16134 0.28386 -0.15995 0.28203 -0.15903 C 0.28073 -0.15833 0.2793 -0.1581 0.27787 -0.15764 C 0.27201 -0.16551 0.27448 -0.16319 0.2711 -0.1662 L 0.2711 -0.1662 L 0.26901 -0.16389 L 0.26901 -0.16389 L 0.27044 -0.1868 L 0.2793 -0.15903 " pathEditMode="relative" ptsTypes="AAAAAAAAAAAAAAAAAAAAAAAAAAAAAAAAAAAAAAAAAAAAAAAAAAAAAAAAAAAAAAAAAAAAAAAAAAAAA">
                                      <p:cBhvr>
                                        <p:cTn id="8" dur="2000" fill="hold"/>
                                        <p:tgtEl>
                                          <p:spTgt spid="6"/>
                                        </p:tgtEl>
                                        <p:attrNameLst>
                                          <p:attrName>ppt_x</p:attrName>
                                          <p:attrName>ppt_y</p:attrName>
                                        </p:attrNameLst>
                                      </p:cBhvr>
                                    </p:animMotion>
                                  </p:childTnLst>
                                </p:cTn>
                              </p:par>
                            </p:childTnLst>
                          </p:cTn>
                        </p:par>
                        <p:par>
                          <p:cTn id="9" fill="hold">
                            <p:stCondLst>
                              <p:cond delay="5000"/>
                            </p:stCondLst>
                            <p:childTnLst>
                              <p:par>
                                <p:cTn id="10" presetID="1"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0"/>
                            </p:stCondLst>
                            <p:childTnLst>
                              <p:par>
                                <p:cTn id="13" presetID="1"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Mobile phone">
                <a:extLst>
                  <a:ext uri="{FF2B5EF4-FFF2-40B4-BE49-F238E27FC236}">
                    <a16:creationId xmlns:a16="http://schemas.microsoft.com/office/drawing/2014/main" id="{D5A22A4E-DCFF-4680-8B94-C64F1D211A90}"/>
                  </a:ext>
                </a:extLst>
              </p:cNvPr>
              <p:cNvGraphicFramePr>
                <a:graphicFrameLocks noChangeAspect="1"/>
              </p:cNvGraphicFramePr>
              <p:nvPr>
                <p:extLst>
                  <p:ext uri="{D42A27DB-BD31-4B8C-83A1-F6EECF244321}">
                    <p14:modId xmlns:p14="http://schemas.microsoft.com/office/powerpoint/2010/main" val="3793177738"/>
                  </p:ext>
                </p:extLst>
              </p:nvPr>
            </p:nvGraphicFramePr>
            <p:xfrm>
              <a:off x="573612" y="52635"/>
              <a:ext cx="3150456" cy="6805365"/>
            </p:xfrm>
            <a:graphic>
              <a:graphicData uri="http://schemas.microsoft.com/office/drawing/2017/model3d">
                <am3d:model3d r:embed="rId2">
                  <am3d:spPr>
                    <a:xfrm>
                      <a:off x="0" y="0"/>
                      <a:ext cx="3150456" cy="6805365"/>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116130" ay="1295328" az="42733"/>
                    <am3d:postTrans dx="0" dy="0" dz="0"/>
                  </am3d:trans>
                  <am3d:attrSrcUrl r:id="rId3"/>
                  <am3d:raster rName="Office3DRenderer" rVer="16.0.8326">
                    <am3d:blip r:embed="rId4"/>
                  </am3d:raster>
                  <am3d:objViewport viewportSz="75858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obile phone">
                <a:extLst>
                  <a:ext uri="{FF2B5EF4-FFF2-40B4-BE49-F238E27FC236}">
                    <a16:creationId xmlns:a16="http://schemas.microsoft.com/office/drawing/2014/main" id="{D5A22A4E-DCFF-4680-8B94-C64F1D211A90}"/>
                  </a:ext>
                </a:extLst>
              </p:cNvPr>
              <p:cNvPicPr>
                <a:picLocks noGrp="1" noRot="1" noChangeAspect="1" noMove="1" noResize="1" noEditPoints="1" noAdjustHandles="1" noChangeArrowheads="1" noChangeShapeType="1" noCrop="1"/>
              </p:cNvPicPr>
              <p:nvPr/>
            </p:nvPicPr>
            <p:blipFill>
              <a:blip r:embed="rId4"/>
              <a:stretch>
                <a:fillRect/>
              </a:stretch>
            </p:blipFill>
            <p:spPr>
              <a:xfrm>
                <a:off x="573612" y="52635"/>
                <a:ext cx="3150456" cy="6805365"/>
              </a:xfrm>
              <a:prstGeom prst="rect">
                <a:avLst/>
              </a:prstGeom>
            </p:spPr>
          </p:pic>
        </mc:Fallback>
      </mc:AlternateContent>
      <p:sp>
        <p:nvSpPr>
          <p:cNvPr id="3" name="TextBox 2">
            <a:extLst>
              <a:ext uri="{FF2B5EF4-FFF2-40B4-BE49-F238E27FC236}">
                <a16:creationId xmlns:a16="http://schemas.microsoft.com/office/drawing/2014/main" id="{C821476C-F65F-4D7A-8097-C423C574ED0A}"/>
              </a:ext>
            </a:extLst>
          </p:cNvPr>
          <p:cNvSpPr txBox="1"/>
          <p:nvPr/>
        </p:nvSpPr>
        <p:spPr>
          <a:xfrm flipH="1">
            <a:off x="1041168" y="1200093"/>
            <a:ext cx="2215343" cy="5355312"/>
          </a:xfrm>
          <a:prstGeom prst="rect">
            <a:avLst/>
          </a:prstGeom>
          <a:noFill/>
        </p:spPr>
        <p:txBody>
          <a:bodyPr wrap="square" rtlCol="0">
            <a:spAutoFit/>
          </a:bodyPr>
          <a:lstStyle/>
          <a:p>
            <a:endParaRPr lang="en-IN" dirty="0"/>
          </a:p>
          <a:p>
            <a:endParaRPr lang="en-IN" dirty="0"/>
          </a:p>
          <a:p>
            <a:endParaRPr lang="en-IN" dirty="0"/>
          </a:p>
          <a:p>
            <a:r>
              <a:rPr lang="en-IN" dirty="0"/>
              <a:t>Sculpture </a:t>
            </a:r>
          </a:p>
          <a:p>
            <a:r>
              <a:rPr lang="en-IN" dirty="0"/>
              <a:t>          Name:</a:t>
            </a:r>
          </a:p>
          <a:p>
            <a:endParaRPr lang="en-IN" dirty="0"/>
          </a:p>
          <a:p>
            <a:endParaRPr lang="en-IN" dirty="0"/>
          </a:p>
          <a:p>
            <a:r>
              <a:rPr lang="en-IN" dirty="0"/>
              <a:t>Crafted by : </a:t>
            </a:r>
          </a:p>
          <a:p>
            <a:endParaRPr lang="en-IN" dirty="0"/>
          </a:p>
          <a:p>
            <a:endParaRPr lang="en-IN" dirty="0"/>
          </a:p>
          <a:p>
            <a:r>
              <a:rPr lang="en-IN" dirty="0"/>
              <a:t>Period :</a:t>
            </a:r>
          </a:p>
          <a:p>
            <a:endParaRPr lang="en-IN" dirty="0"/>
          </a:p>
          <a:p>
            <a:endParaRPr lang="en-IN" dirty="0"/>
          </a:p>
          <a:p>
            <a:r>
              <a:rPr lang="en-IN" dirty="0"/>
              <a:t>Reason :</a:t>
            </a:r>
          </a:p>
          <a:p>
            <a:endParaRPr lang="en-IN" dirty="0"/>
          </a:p>
          <a:p>
            <a:endParaRPr lang="en-IN" dirty="0"/>
          </a:p>
          <a:p>
            <a:r>
              <a:rPr lang="en-IN" dirty="0"/>
              <a:t>Material :</a:t>
            </a:r>
          </a:p>
          <a:p>
            <a:endParaRPr lang="en-IN" dirty="0"/>
          </a:p>
          <a:p>
            <a:endParaRPr lang="en-IN" dirty="0"/>
          </a:p>
        </p:txBody>
      </p:sp>
      <mc:AlternateContent xmlns:mc="http://schemas.openxmlformats.org/markup-compatibility/2006">
        <mc:Choice xmlns:am3d="http://schemas.microsoft.com/office/drawing/2017/model3d" Requires="am3d">
          <p:graphicFrame>
            <p:nvGraphicFramePr>
              <p:cNvPr id="5" name="3D Model 4" descr="Mobile phone">
                <a:extLst>
                  <a:ext uri="{FF2B5EF4-FFF2-40B4-BE49-F238E27FC236}">
                    <a16:creationId xmlns:a16="http://schemas.microsoft.com/office/drawing/2014/main" id="{56353620-D0F5-47C1-B290-9F5ECE8CC96C}"/>
                  </a:ext>
                </a:extLst>
              </p:cNvPr>
              <p:cNvGraphicFramePr>
                <a:graphicFrameLocks noChangeAspect="1"/>
              </p:cNvGraphicFramePr>
              <p:nvPr>
                <p:extLst>
                  <p:ext uri="{D42A27DB-BD31-4B8C-83A1-F6EECF244321}">
                    <p14:modId xmlns:p14="http://schemas.microsoft.com/office/powerpoint/2010/main" val="748166867"/>
                  </p:ext>
                </p:extLst>
              </p:nvPr>
            </p:nvGraphicFramePr>
            <p:xfrm>
              <a:off x="4182580" y="126070"/>
              <a:ext cx="3150456" cy="6805365"/>
            </p:xfrm>
            <a:graphic>
              <a:graphicData uri="http://schemas.microsoft.com/office/drawing/2017/model3d">
                <am3d:model3d r:embed="rId2">
                  <am3d:spPr>
                    <a:xfrm>
                      <a:off x="0" y="0"/>
                      <a:ext cx="3150456" cy="6805365"/>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116130" ay="1295328" az="42733"/>
                    <am3d:postTrans dx="0" dy="0" dz="0"/>
                  </am3d:trans>
                  <am3d:attrSrcUrl r:id="rId3"/>
                  <am3d:raster rName="Office3DRenderer" rVer="16.0.8326">
                    <am3d:blip r:embed="rId4"/>
                  </am3d:raster>
                  <am3d:objViewport viewportSz="75858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Mobile phone">
                <a:extLst>
                  <a:ext uri="{FF2B5EF4-FFF2-40B4-BE49-F238E27FC236}">
                    <a16:creationId xmlns:a16="http://schemas.microsoft.com/office/drawing/2014/main" id="{56353620-D0F5-47C1-B290-9F5ECE8CC96C}"/>
                  </a:ext>
                </a:extLst>
              </p:cNvPr>
              <p:cNvPicPr>
                <a:picLocks noGrp="1" noRot="1" noChangeAspect="1" noMove="1" noResize="1" noEditPoints="1" noAdjustHandles="1" noChangeArrowheads="1" noChangeShapeType="1" noCrop="1"/>
              </p:cNvPicPr>
              <p:nvPr/>
            </p:nvPicPr>
            <p:blipFill>
              <a:blip r:embed="rId4"/>
              <a:stretch>
                <a:fillRect/>
              </a:stretch>
            </p:blipFill>
            <p:spPr>
              <a:xfrm>
                <a:off x="4182580" y="126070"/>
                <a:ext cx="3150456" cy="68053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Metal Slug - funny tank...">
                <a:extLst>
                  <a:ext uri="{FF2B5EF4-FFF2-40B4-BE49-F238E27FC236}">
                    <a16:creationId xmlns:a16="http://schemas.microsoft.com/office/drawing/2014/main" id="{94C90095-34BA-494D-AB09-8524465B1D27}"/>
                  </a:ext>
                </a:extLst>
              </p:cNvPr>
              <p:cNvGraphicFramePr>
                <a:graphicFrameLocks noChangeAspect="1"/>
              </p:cNvGraphicFramePr>
              <p:nvPr>
                <p:extLst>
                  <p:ext uri="{D42A27DB-BD31-4B8C-83A1-F6EECF244321}">
                    <p14:modId xmlns:p14="http://schemas.microsoft.com/office/powerpoint/2010/main" val="2218799572"/>
                  </p:ext>
                </p:extLst>
              </p:nvPr>
            </p:nvGraphicFramePr>
            <p:xfrm>
              <a:off x="1512630" y="822755"/>
              <a:ext cx="1139356" cy="1044411"/>
            </p:xfrm>
            <a:graphic>
              <a:graphicData uri="http://schemas.microsoft.com/office/drawing/2017/model3d">
                <am3d:model3d r:embed="rId5">
                  <am3d:spPr>
                    <a:xfrm>
                      <a:off x="0" y="0"/>
                      <a:ext cx="1139356" cy="1044411"/>
                    </a:xfrm>
                    <a:prstGeom prst="rect">
                      <a:avLst/>
                    </a:prstGeom>
                  </am3d:spPr>
                  <am3d:camera>
                    <am3d:pos x="0" y="0" z="75926393"/>
                    <am3d:up dx="0" dy="36000000" dz="0"/>
                    <am3d:lookAt x="0" y="0" z="0"/>
                    <am3d:perspective fov="2700000"/>
                  </am3d:camera>
                  <am3d:trans>
                    <am3d:meterPerModelUnit n="8333" d="1000000"/>
                    <am3d:preTrans dx="430" dy="-17066236" dz="2875"/>
                    <am3d:scale>
                      <am3d:sx n="1000000" d="1000000"/>
                      <am3d:sy n="1000000" d="1000000"/>
                      <am3d:sz n="1000000" d="1000000"/>
                    </am3d:scale>
                    <am3d:rot ax="-483253" ay="2759844" az="-348715"/>
                    <am3d:postTrans dx="0" dy="0" dz="0"/>
                  </am3d:trans>
                  <am3d:attrSrcUrl r:id="rId6"/>
                  <am3d:raster rName="Office3DRenderer" rVer="16.0.8326">
                    <am3d:blip r:embed="rId7"/>
                  </am3d:raster>
                  <am3d:objViewport viewportSz="1500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etal Slug - funny tank...">
                <a:extLst>
                  <a:ext uri="{FF2B5EF4-FFF2-40B4-BE49-F238E27FC236}">
                    <a16:creationId xmlns:a16="http://schemas.microsoft.com/office/drawing/2014/main" id="{94C90095-34BA-494D-AB09-8524465B1D27}"/>
                  </a:ext>
                </a:extLst>
              </p:cNvPr>
              <p:cNvPicPr>
                <a:picLocks noGrp="1" noRot="1" noChangeAspect="1" noMove="1" noResize="1" noEditPoints="1" noAdjustHandles="1" noChangeArrowheads="1" noChangeShapeType="1" noCrop="1"/>
              </p:cNvPicPr>
              <p:nvPr/>
            </p:nvPicPr>
            <p:blipFill>
              <a:blip r:embed="rId7"/>
              <a:stretch>
                <a:fillRect/>
              </a:stretch>
            </p:blipFill>
            <p:spPr>
              <a:xfrm>
                <a:off x="1512630" y="822755"/>
                <a:ext cx="1139356" cy="10444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Doctor's Black Bag">
                <a:extLst>
                  <a:ext uri="{FF2B5EF4-FFF2-40B4-BE49-F238E27FC236}">
                    <a16:creationId xmlns:a16="http://schemas.microsoft.com/office/drawing/2014/main" id="{3D788DFC-1871-4912-813C-2FFFFBDC7BE3}"/>
                  </a:ext>
                </a:extLst>
              </p:cNvPr>
              <p:cNvGraphicFramePr>
                <a:graphicFrameLocks noChangeAspect="1"/>
              </p:cNvGraphicFramePr>
              <p:nvPr>
                <p:extLst>
                  <p:ext uri="{D42A27DB-BD31-4B8C-83A1-F6EECF244321}">
                    <p14:modId xmlns:p14="http://schemas.microsoft.com/office/powerpoint/2010/main" val="4064926455"/>
                  </p:ext>
                </p:extLst>
              </p:nvPr>
            </p:nvGraphicFramePr>
            <p:xfrm>
              <a:off x="5249936" y="961561"/>
              <a:ext cx="1033831" cy="1128678"/>
            </p:xfrm>
            <a:graphic>
              <a:graphicData uri="http://schemas.microsoft.com/office/drawing/2017/model3d">
                <am3d:model3d r:embed="rId8">
                  <am3d:spPr>
                    <a:xfrm>
                      <a:off x="0" y="0"/>
                      <a:ext cx="1033831" cy="1128678"/>
                    </a:xfrm>
                    <a:prstGeom prst="rect">
                      <a:avLst/>
                    </a:prstGeom>
                  </am3d:spPr>
                  <am3d:camera>
                    <am3d:pos x="0" y="0" z="70797190"/>
                    <am3d:up dx="0" dy="36000000" dz="0"/>
                    <am3d:lookAt x="0" y="0" z="0"/>
                    <am3d:perspective fov="2700000"/>
                  </am3d:camera>
                  <am3d:trans>
                    <am3d:meterPerModelUnit n="8597909" d="1000000"/>
                    <am3d:preTrans dx="0" dy="-14631513" dz="-218035"/>
                    <am3d:scale>
                      <am3d:sx n="1000000" d="1000000"/>
                      <am3d:sy n="1000000" d="1000000"/>
                      <am3d:sz n="1000000" d="1000000"/>
                    </am3d:scale>
                    <am3d:rot ax="9634157" ay="-3034597" az="-9885442"/>
                    <am3d:postTrans dx="0" dy="0" dz="0"/>
                  </am3d:trans>
                  <am3d:attrSrcUrl r:id="rId9"/>
                  <am3d:raster rName="Office3DRenderer" rVer="16.0.8326">
                    <am3d:blip r:embed="rId10"/>
                  </am3d:raster>
                  <am3d:objViewport viewportSz="13183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octor's Black Bag">
                <a:extLst>
                  <a:ext uri="{FF2B5EF4-FFF2-40B4-BE49-F238E27FC236}">
                    <a16:creationId xmlns:a16="http://schemas.microsoft.com/office/drawing/2014/main" id="{3D788DFC-1871-4912-813C-2FFFFBDC7BE3}"/>
                  </a:ext>
                </a:extLst>
              </p:cNvPr>
              <p:cNvPicPr>
                <a:picLocks noGrp="1" noRot="1" noChangeAspect="1" noMove="1" noResize="1" noEditPoints="1" noAdjustHandles="1" noChangeArrowheads="1" noChangeShapeType="1" noCrop="1"/>
              </p:cNvPicPr>
              <p:nvPr/>
            </p:nvPicPr>
            <p:blipFill>
              <a:blip r:embed="rId10"/>
              <a:stretch>
                <a:fillRect/>
              </a:stretch>
            </p:blipFill>
            <p:spPr>
              <a:xfrm>
                <a:off x="5249936" y="961561"/>
                <a:ext cx="1033831" cy="1128678"/>
              </a:xfrm>
              <a:prstGeom prst="rect">
                <a:avLst/>
              </a:prstGeom>
            </p:spPr>
          </p:pic>
        </mc:Fallback>
      </mc:AlternateContent>
      <p:sp>
        <p:nvSpPr>
          <p:cNvPr id="8" name="TextBox 7">
            <a:extLst>
              <a:ext uri="{FF2B5EF4-FFF2-40B4-BE49-F238E27FC236}">
                <a16:creationId xmlns:a16="http://schemas.microsoft.com/office/drawing/2014/main" id="{DB867A57-087B-4712-BAA8-4D2BB5463CAE}"/>
              </a:ext>
            </a:extLst>
          </p:cNvPr>
          <p:cNvSpPr txBox="1"/>
          <p:nvPr/>
        </p:nvSpPr>
        <p:spPr>
          <a:xfrm flipH="1">
            <a:off x="4561608" y="2540628"/>
            <a:ext cx="2115591" cy="2862322"/>
          </a:xfrm>
          <a:prstGeom prst="rect">
            <a:avLst/>
          </a:prstGeom>
          <a:noFill/>
        </p:spPr>
        <p:txBody>
          <a:bodyPr wrap="square" rtlCol="0">
            <a:spAutoFit/>
          </a:bodyPr>
          <a:lstStyle/>
          <a:p>
            <a:r>
              <a:rPr lang="en-IN" b="1" dirty="0"/>
              <a:t>Hospital</a:t>
            </a:r>
            <a:r>
              <a:rPr lang="en-IN" dirty="0"/>
              <a:t> :</a:t>
            </a:r>
          </a:p>
          <a:p>
            <a:endParaRPr lang="en-IN" dirty="0"/>
          </a:p>
          <a:p>
            <a:endParaRPr lang="en-IN" dirty="0"/>
          </a:p>
          <a:p>
            <a:r>
              <a:rPr lang="en-IN" b="1" dirty="0"/>
              <a:t>Doctor Details</a:t>
            </a:r>
            <a:r>
              <a:rPr lang="en-IN" dirty="0"/>
              <a:t> :</a:t>
            </a:r>
          </a:p>
          <a:p>
            <a:endParaRPr lang="en-IN" dirty="0"/>
          </a:p>
          <a:p>
            <a:endParaRPr lang="en-IN" b="1" dirty="0"/>
          </a:p>
          <a:p>
            <a:r>
              <a:rPr lang="en-IN" b="1" dirty="0"/>
              <a:t>Ambulance_No</a:t>
            </a:r>
            <a:r>
              <a:rPr lang="en-IN" dirty="0"/>
              <a:t> :</a:t>
            </a:r>
          </a:p>
          <a:p>
            <a:endParaRPr lang="en-IN" dirty="0"/>
          </a:p>
          <a:p>
            <a:endParaRPr lang="en-IN" dirty="0"/>
          </a:p>
          <a:p>
            <a:r>
              <a:rPr lang="en-IN" b="1" dirty="0"/>
              <a:t>Route Map :</a:t>
            </a:r>
          </a:p>
        </p:txBody>
      </p:sp>
      <mc:AlternateContent xmlns:mc="http://schemas.openxmlformats.org/markup-compatibility/2006">
        <mc:Choice xmlns:am3d="http://schemas.microsoft.com/office/drawing/2017/model3d" Requires="am3d">
          <p:graphicFrame>
            <p:nvGraphicFramePr>
              <p:cNvPr id="9" name="3D Model 8" descr="Mobile phone">
                <a:extLst>
                  <a:ext uri="{FF2B5EF4-FFF2-40B4-BE49-F238E27FC236}">
                    <a16:creationId xmlns:a16="http://schemas.microsoft.com/office/drawing/2014/main" id="{4FC1D508-7451-413A-B049-124FA9652284}"/>
                  </a:ext>
                </a:extLst>
              </p:cNvPr>
              <p:cNvGraphicFramePr>
                <a:graphicFrameLocks noChangeAspect="1"/>
              </p:cNvGraphicFramePr>
              <p:nvPr>
                <p:extLst>
                  <p:ext uri="{D42A27DB-BD31-4B8C-83A1-F6EECF244321}">
                    <p14:modId xmlns:p14="http://schemas.microsoft.com/office/powerpoint/2010/main" val="3359436426"/>
                  </p:ext>
                </p:extLst>
              </p:nvPr>
            </p:nvGraphicFramePr>
            <p:xfrm>
              <a:off x="8400392" y="101131"/>
              <a:ext cx="3150456" cy="6805365"/>
            </p:xfrm>
            <a:graphic>
              <a:graphicData uri="http://schemas.microsoft.com/office/drawing/2017/model3d">
                <am3d:model3d r:embed="rId2">
                  <am3d:spPr>
                    <a:xfrm>
                      <a:off x="0" y="0"/>
                      <a:ext cx="3150456" cy="6805365"/>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116130" ay="1295328" az="42733"/>
                    <am3d:postTrans dx="0" dy="0" dz="0"/>
                  </am3d:trans>
                  <am3d:attrSrcUrl r:id="rId3"/>
                  <am3d:raster rName="Office3DRenderer" rVer="16.0.8326">
                    <am3d:blip r:embed="rId4"/>
                  </am3d:raster>
                  <am3d:objViewport viewportSz="75858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Mobile phone">
                <a:extLst>
                  <a:ext uri="{FF2B5EF4-FFF2-40B4-BE49-F238E27FC236}">
                    <a16:creationId xmlns:a16="http://schemas.microsoft.com/office/drawing/2014/main" id="{4FC1D508-7451-413A-B049-124FA9652284}"/>
                  </a:ext>
                </a:extLst>
              </p:cNvPr>
              <p:cNvPicPr>
                <a:picLocks noGrp="1" noRot="1" noChangeAspect="1" noMove="1" noResize="1" noEditPoints="1" noAdjustHandles="1" noChangeArrowheads="1" noChangeShapeType="1" noCrop="1"/>
              </p:cNvPicPr>
              <p:nvPr/>
            </p:nvPicPr>
            <p:blipFill>
              <a:blip r:embed="rId4"/>
              <a:stretch>
                <a:fillRect/>
              </a:stretch>
            </p:blipFill>
            <p:spPr>
              <a:xfrm>
                <a:off x="8400392" y="101131"/>
                <a:ext cx="3150456" cy="68053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Hotelmania">
                <a:extLst>
                  <a:ext uri="{FF2B5EF4-FFF2-40B4-BE49-F238E27FC236}">
                    <a16:creationId xmlns:a16="http://schemas.microsoft.com/office/drawing/2014/main" id="{A581C0C6-6405-4462-B455-30EE11F0B87F}"/>
                  </a:ext>
                </a:extLst>
              </p:cNvPr>
              <p:cNvGraphicFramePr>
                <a:graphicFrameLocks noChangeAspect="1"/>
              </p:cNvGraphicFramePr>
              <p:nvPr>
                <p:extLst>
                  <p:ext uri="{D42A27DB-BD31-4B8C-83A1-F6EECF244321}">
                    <p14:modId xmlns:p14="http://schemas.microsoft.com/office/powerpoint/2010/main" val="2105053304"/>
                  </p:ext>
                </p:extLst>
              </p:nvPr>
            </p:nvGraphicFramePr>
            <p:xfrm>
              <a:off x="9439616" y="1068982"/>
              <a:ext cx="1239754" cy="1021257"/>
            </p:xfrm>
            <a:graphic>
              <a:graphicData uri="http://schemas.microsoft.com/office/drawing/2017/model3d">
                <am3d:model3d r:embed="rId11">
                  <am3d:spPr>
                    <a:xfrm>
                      <a:off x="0" y="0"/>
                      <a:ext cx="1239754" cy="1021257"/>
                    </a:xfrm>
                    <a:prstGeom prst="rect">
                      <a:avLst/>
                    </a:prstGeom>
                  </am3d:spPr>
                  <am3d:camera>
                    <am3d:pos x="0" y="0" z="65847836"/>
                    <am3d:up dx="0" dy="36000000" dz="0"/>
                    <am3d:lookAt x="0" y="0" z="0"/>
                    <am3d:perspective fov="2700000"/>
                  </am3d:camera>
                  <am3d:trans>
                    <am3d:meterPerModelUnit n="1205763" d="1000000"/>
                    <am3d:preTrans dx="-2778425" dy="-9356985" dz="-22226897"/>
                    <am3d:scale>
                      <am3d:sx n="1000000" d="1000000"/>
                      <am3d:sy n="1000000" d="1000000"/>
                      <am3d:sz n="1000000" d="1000000"/>
                    </am3d:scale>
                    <am3d:rot ax="-313218" ay="1109472" az="-99588"/>
                    <am3d:postTrans dx="0" dy="0" dz="0"/>
                  </am3d:trans>
                  <am3d:attrSrcUrl r:id="rId12"/>
                  <am3d:raster rName="Office3DRenderer" rVer="16.0.8326">
                    <am3d:blip r:embed="rId13"/>
                  </am3d:raster>
                  <am3d:objViewport viewportSz="15350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Hotelmania">
                <a:extLst>
                  <a:ext uri="{FF2B5EF4-FFF2-40B4-BE49-F238E27FC236}">
                    <a16:creationId xmlns:a16="http://schemas.microsoft.com/office/drawing/2014/main" id="{A581C0C6-6405-4462-B455-30EE11F0B87F}"/>
                  </a:ext>
                </a:extLst>
              </p:cNvPr>
              <p:cNvPicPr>
                <a:picLocks noGrp="1" noRot="1" noChangeAspect="1" noMove="1" noResize="1" noEditPoints="1" noAdjustHandles="1" noChangeArrowheads="1" noChangeShapeType="1" noCrop="1"/>
              </p:cNvPicPr>
              <p:nvPr/>
            </p:nvPicPr>
            <p:blipFill>
              <a:blip r:embed="rId13"/>
              <a:stretch>
                <a:fillRect/>
              </a:stretch>
            </p:blipFill>
            <p:spPr>
              <a:xfrm>
                <a:off x="9439616" y="1068982"/>
                <a:ext cx="1239754" cy="1021257"/>
              </a:xfrm>
              <a:prstGeom prst="rect">
                <a:avLst/>
              </a:prstGeom>
            </p:spPr>
          </p:pic>
        </mc:Fallback>
      </mc:AlternateContent>
      <p:sp>
        <p:nvSpPr>
          <p:cNvPr id="12" name="TextBox 11">
            <a:extLst>
              <a:ext uri="{FF2B5EF4-FFF2-40B4-BE49-F238E27FC236}">
                <a16:creationId xmlns:a16="http://schemas.microsoft.com/office/drawing/2014/main" id="{52F870C4-74CE-4401-A9D5-AC096F5DEB2A}"/>
              </a:ext>
            </a:extLst>
          </p:cNvPr>
          <p:cNvSpPr txBox="1"/>
          <p:nvPr/>
        </p:nvSpPr>
        <p:spPr>
          <a:xfrm>
            <a:off x="9010997" y="2859578"/>
            <a:ext cx="1953490" cy="2862322"/>
          </a:xfrm>
          <a:prstGeom prst="rect">
            <a:avLst/>
          </a:prstGeom>
          <a:noFill/>
        </p:spPr>
        <p:txBody>
          <a:bodyPr wrap="square" rtlCol="0">
            <a:spAutoFit/>
          </a:bodyPr>
          <a:lstStyle/>
          <a:p>
            <a:r>
              <a:rPr lang="en-IN" b="1" dirty="0"/>
              <a:t>Hotel</a:t>
            </a:r>
            <a:r>
              <a:rPr lang="en-IN" dirty="0"/>
              <a:t> :</a:t>
            </a:r>
          </a:p>
          <a:p>
            <a:endParaRPr lang="en-IN" dirty="0"/>
          </a:p>
          <a:p>
            <a:endParaRPr lang="en-IN" dirty="0"/>
          </a:p>
          <a:p>
            <a:r>
              <a:rPr lang="en-IN" b="1" dirty="0"/>
              <a:t>Facilities</a:t>
            </a:r>
            <a:r>
              <a:rPr lang="en-IN" dirty="0"/>
              <a:t> :</a:t>
            </a:r>
          </a:p>
          <a:p>
            <a:endParaRPr lang="en-IN" dirty="0"/>
          </a:p>
          <a:p>
            <a:endParaRPr lang="en-IN" dirty="0"/>
          </a:p>
          <a:p>
            <a:r>
              <a:rPr lang="en-IN" b="1" dirty="0"/>
              <a:t>Phone No</a:t>
            </a:r>
            <a:r>
              <a:rPr lang="en-IN" dirty="0"/>
              <a:t> :</a:t>
            </a:r>
          </a:p>
          <a:p>
            <a:endParaRPr lang="en-IN" dirty="0"/>
          </a:p>
          <a:p>
            <a:endParaRPr lang="en-IN" b="1" dirty="0"/>
          </a:p>
          <a:p>
            <a:r>
              <a:rPr lang="en-IN" b="1" dirty="0"/>
              <a:t>Route Map</a:t>
            </a:r>
            <a:r>
              <a:rPr lang="en-IN" dirty="0"/>
              <a:t> :</a:t>
            </a:r>
          </a:p>
        </p:txBody>
      </p:sp>
    </p:spTree>
    <p:extLst>
      <p:ext uri="{BB962C8B-B14F-4D97-AF65-F5344CB8AC3E}">
        <p14:creationId xmlns:p14="http://schemas.microsoft.com/office/powerpoint/2010/main" val="1207885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70157-46B6-4667-BDDC-802B0ED1FE40}"/>
              </a:ext>
            </a:extLst>
          </p:cNvPr>
          <p:cNvSpPr txBox="1"/>
          <p:nvPr/>
        </p:nvSpPr>
        <p:spPr>
          <a:xfrm>
            <a:off x="360183" y="5308912"/>
            <a:ext cx="11477141" cy="338554"/>
          </a:xfrm>
          <a:prstGeom prst="rect">
            <a:avLst/>
          </a:prstGeom>
          <a:noFill/>
        </p:spPr>
        <p:txBody>
          <a:bodyPr wrap="square" rtlCol="0">
            <a:spAutoFit/>
          </a:bodyPr>
          <a:lstStyle/>
          <a:p>
            <a:r>
              <a:rPr lang="en-US" sz="1600" dirty="0"/>
              <a:t>They are under the care of the Archaeological Survey of India and a UNESCO World Heritage Site.</a:t>
            </a:r>
            <a:endParaRPr lang="en-IN" sz="1600" dirty="0"/>
          </a:p>
        </p:txBody>
      </p:sp>
      <p:sp>
        <p:nvSpPr>
          <p:cNvPr id="5" name="Rectangle 4">
            <a:extLst>
              <a:ext uri="{FF2B5EF4-FFF2-40B4-BE49-F238E27FC236}">
                <a16:creationId xmlns:a16="http://schemas.microsoft.com/office/drawing/2014/main" id="{5C1F0553-79C8-439F-BDC2-3EBA167EE134}"/>
              </a:ext>
            </a:extLst>
          </p:cNvPr>
          <p:cNvSpPr/>
          <p:nvPr/>
        </p:nvSpPr>
        <p:spPr>
          <a:xfrm>
            <a:off x="271548" y="1210534"/>
            <a:ext cx="5824451" cy="369332"/>
          </a:xfrm>
          <a:prstGeom prst="rect">
            <a:avLst/>
          </a:prstGeom>
        </p:spPr>
        <p:txBody>
          <a:bodyPr wrap="square">
            <a:spAutoFit/>
          </a:bodyPr>
          <a:lstStyle/>
          <a:p>
            <a:r>
              <a:rPr lang="en-IN" b="1" dirty="0"/>
              <a:t>Sculpture Name</a:t>
            </a:r>
            <a:r>
              <a:rPr lang="en-IN" dirty="0"/>
              <a:t> : </a:t>
            </a:r>
            <a:r>
              <a:rPr lang="en-US" dirty="0"/>
              <a:t> Buddhist caves in the Aurangabad</a:t>
            </a:r>
            <a:r>
              <a:rPr lang="en-IN" dirty="0"/>
              <a:t> </a:t>
            </a:r>
          </a:p>
        </p:txBody>
      </p:sp>
      <p:sp>
        <p:nvSpPr>
          <p:cNvPr id="6" name="Rectangle 5">
            <a:extLst>
              <a:ext uri="{FF2B5EF4-FFF2-40B4-BE49-F238E27FC236}">
                <a16:creationId xmlns:a16="http://schemas.microsoft.com/office/drawing/2014/main" id="{085EA9C5-18CD-4583-ADB5-614B0360AF5D}"/>
              </a:ext>
            </a:extLst>
          </p:cNvPr>
          <p:cNvSpPr/>
          <p:nvPr/>
        </p:nvSpPr>
        <p:spPr>
          <a:xfrm>
            <a:off x="271547" y="2005738"/>
            <a:ext cx="4175761" cy="369332"/>
          </a:xfrm>
          <a:prstGeom prst="rect">
            <a:avLst/>
          </a:prstGeom>
        </p:spPr>
        <p:txBody>
          <a:bodyPr wrap="square">
            <a:spAutoFit/>
          </a:bodyPr>
          <a:lstStyle/>
          <a:p>
            <a:r>
              <a:rPr lang="en-IN" b="1" dirty="0"/>
              <a:t>Crafted by </a:t>
            </a:r>
            <a:r>
              <a:rPr lang="en-IN" dirty="0"/>
              <a:t>: </a:t>
            </a:r>
            <a:r>
              <a:rPr lang="en-US" dirty="0"/>
              <a:t>Prevailing's of India</a:t>
            </a:r>
            <a:r>
              <a:rPr lang="en-IN" dirty="0"/>
              <a:t> </a:t>
            </a:r>
            <a:r>
              <a:rPr lang="en-IN" b="1" dirty="0"/>
              <a:t> </a:t>
            </a:r>
          </a:p>
        </p:txBody>
      </p:sp>
      <p:sp>
        <p:nvSpPr>
          <p:cNvPr id="7" name="Rectangle 6">
            <a:extLst>
              <a:ext uri="{FF2B5EF4-FFF2-40B4-BE49-F238E27FC236}">
                <a16:creationId xmlns:a16="http://schemas.microsoft.com/office/drawing/2014/main" id="{D45BCD7E-8CF4-409B-B23E-D5DF95F1BC9F}"/>
              </a:ext>
            </a:extLst>
          </p:cNvPr>
          <p:cNvSpPr/>
          <p:nvPr/>
        </p:nvSpPr>
        <p:spPr>
          <a:xfrm>
            <a:off x="360183" y="2800942"/>
            <a:ext cx="2942857" cy="369332"/>
          </a:xfrm>
          <a:prstGeom prst="rect">
            <a:avLst/>
          </a:prstGeom>
        </p:spPr>
        <p:txBody>
          <a:bodyPr wrap="none">
            <a:spAutoFit/>
          </a:bodyPr>
          <a:lstStyle/>
          <a:p>
            <a:r>
              <a:rPr lang="en-US" b="1" dirty="0"/>
              <a:t>Period </a:t>
            </a:r>
            <a:r>
              <a:rPr lang="en-US" dirty="0"/>
              <a:t>: 2nd century BCE </a:t>
            </a:r>
            <a:endParaRPr lang="en-IN" dirty="0"/>
          </a:p>
        </p:txBody>
      </p:sp>
      <mc:AlternateContent xmlns:mc="http://schemas.openxmlformats.org/markup-compatibility/2006">
        <mc:Choice xmlns:am3d="http://schemas.microsoft.com/office/drawing/2017/model3d" Requires="am3d">
          <p:graphicFrame>
            <p:nvGraphicFramePr>
              <p:cNvPr id="8" name="3D Model 7" descr="Museum Sculpture">
                <a:extLst>
                  <a:ext uri="{FF2B5EF4-FFF2-40B4-BE49-F238E27FC236}">
                    <a16:creationId xmlns:a16="http://schemas.microsoft.com/office/drawing/2014/main" id="{AA9C7EEA-EEDC-4E4F-BA84-51EAD7CE251F}"/>
                  </a:ext>
                </a:extLst>
              </p:cNvPr>
              <p:cNvGraphicFramePr>
                <a:graphicFrameLocks noChangeAspect="1"/>
              </p:cNvGraphicFramePr>
              <p:nvPr>
                <p:extLst>
                  <p:ext uri="{D42A27DB-BD31-4B8C-83A1-F6EECF244321}">
                    <p14:modId xmlns:p14="http://schemas.microsoft.com/office/powerpoint/2010/main" val="866677628"/>
                  </p:ext>
                </p:extLst>
              </p:nvPr>
            </p:nvGraphicFramePr>
            <p:xfrm>
              <a:off x="7765219" y="820806"/>
              <a:ext cx="2256030" cy="2903329"/>
            </p:xfrm>
            <a:graphic>
              <a:graphicData uri="http://schemas.microsoft.com/office/drawing/2017/model3d">
                <am3d:model3d r:embed="rId2">
                  <am3d:spPr>
                    <a:xfrm>
                      <a:off x="0" y="0"/>
                      <a:ext cx="2256030" cy="2903329"/>
                    </a:xfrm>
                    <a:prstGeom prst="rect">
                      <a:avLst/>
                    </a:prstGeom>
                  </am3d:spPr>
                  <am3d:camera>
                    <am3d:pos x="0" y="0" z="62279455"/>
                    <am3d:up dx="0" dy="36000000" dz="0"/>
                    <am3d:lookAt x="0" y="0" z="0"/>
                    <am3d:perspective fov="2700000"/>
                  </am3d:camera>
                  <am3d:trans>
                    <am3d:meterPerModelUnit n="1439664" d="1000000"/>
                    <am3d:preTrans dx="-162" dy="-746574" dz="-23357242"/>
                    <am3d:scale>
                      <am3d:sx n="1000000" d="1000000"/>
                      <am3d:sy n="1000000" d="1000000"/>
                      <am3d:sz n="1000000" d="1000000"/>
                    </am3d:scale>
                    <am3d:rot ax="-147849" ay="-912794" az="38826"/>
                    <am3d:postTrans dx="0" dy="0" dz="0"/>
                  </am3d:trans>
                  <am3d:attrSrcUrl r:id="rId3"/>
                  <am3d:raster rName="Office3DRenderer" rVer="16.0.8326">
                    <am3d:blip r:embed="rId4"/>
                  </am3d:raster>
                  <am3d:objViewport viewportSz="38552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useum Sculpture">
                <a:extLst>
                  <a:ext uri="{FF2B5EF4-FFF2-40B4-BE49-F238E27FC236}">
                    <a16:creationId xmlns:a16="http://schemas.microsoft.com/office/drawing/2014/main" id="{AA9C7EEA-EEDC-4E4F-BA84-51EAD7CE251F}"/>
                  </a:ext>
                </a:extLst>
              </p:cNvPr>
              <p:cNvPicPr>
                <a:picLocks noGrp="1" noRot="1" noChangeAspect="1" noMove="1" noResize="1" noEditPoints="1" noAdjustHandles="1" noChangeArrowheads="1" noChangeShapeType="1" noCrop="1"/>
              </p:cNvPicPr>
              <p:nvPr/>
            </p:nvPicPr>
            <p:blipFill>
              <a:blip r:embed="rId4"/>
              <a:stretch>
                <a:fillRect/>
              </a:stretch>
            </p:blipFill>
            <p:spPr>
              <a:xfrm>
                <a:off x="7765219" y="820806"/>
                <a:ext cx="2256030" cy="2903329"/>
              </a:xfrm>
              <a:prstGeom prst="rect">
                <a:avLst/>
              </a:prstGeom>
            </p:spPr>
          </p:pic>
        </mc:Fallback>
      </mc:AlternateContent>
    </p:spTree>
    <p:extLst>
      <p:ext uri="{BB962C8B-B14F-4D97-AF65-F5344CB8AC3E}">
        <p14:creationId xmlns:p14="http://schemas.microsoft.com/office/powerpoint/2010/main" val="260714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afterEffect">
                                  <p:stCondLst>
                                    <p:cond delay="0"/>
                                  </p:stCondLst>
                                  <p:childTnLst>
                                    <p:animRot by="21600000">
                                      <p:cBhvr>
                                        <p:cTn id="6" dur="5000" fill="hold"/>
                                        <p:tgtEl>
                                          <p:spTgt spid="8"/>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53893F-46A9-4B74-A947-21B4D150B952}"/>
              </a:ext>
            </a:extLst>
          </p:cNvPr>
          <p:cNvSpPr txBox="1"/>
          <p:nvPr/>
        </p:nvSpPr>
        <p:spPr>
          <a:xfrm flipH="1">
            <a:off x="2040774" y="1055716"/>
            <a:ext cx="4135582" cy="2031325"/>
          </a:xfrm>
          <a:prstGeom prst="rect">
            <a:avLst/>
          </a:prstGeom>
          <a:noFill/>
        </p:spPr>
        <p:txBody>
          <a:bodyPr wrap="square" rtlCol="0">
            <a:spAutoFit/>
          </a:bodyPr>
          <a:lstStyle/>
          <a:p>
            <a:r>
              <a:rPr lang="en-IN" b="1" dirty="0"/>
              <a:t>Hospital </a:t>
            </a:r>
            <a:r>
              <a:rPr lang="en-IN" dirty="0"/>
              <a:t>: </a:t>
            </a:r>
            <a:r>
              <a:rPr lang="en-IN" b="1" dirty="0"/>
              <a:t>JJ</a:t>
            </a:r>
            <a:r>
              <a:rPr lang="en-IN" dirty="0"/>
              <a:t> Hospitals.</a:t>
            </a:r>
          </a:p>
          <a:p>
            <a:endParaRPr lang="en-IN" b="1" dirty="0"/>
          </a:p>
          <a:p>
            <a:r>
              <a:rPr lang="en-IN" b="1" dirty="0"/>
              <a:t>Doctor Details </a:t>
            </a:r>
            <a:r>
              <a:rPr lang="en-IN" dirty="0"/>
              <a:t>: </a:t>
            </a:r>
            <a:r>
              <a:rPr lang="en-IN" dirty="0" err="1"/>
              <a:t>Dr.Ramasami</a:t>
            </a:r>
            <a:endParaRPr lang="en-IN" dirty="0"/>
          </a:p>
          <a:p>
            <a:endParaRPr lang="en-IN" b="1" dirty="0"/>
          </a:p>
          <a:p>
            <a:r>
              <a:rPr lang="en-IN" b="1" dirty="0"/>
              <a:t>Ambulance No </a:t>
            </a:r>
            <a:r>
              <a:rPr lang="en-IN" dirty="0"/>
              <a:t>: 108</a:t>
            </a:r>
          </a:p>
          <a:p>
            <a:endParaRPr lang="en-IN" b="1" dirty="0"/>
          </a:p>
          <a:p>
            <a:r>
              <a:rPr lang="en-IN" b="1" dirty="0"/>
              <a:t>Route Map </a:t>
            </a:r>
            <a:r>
              <a:rPr lang="en-IN" dirty="0"/>
              <a:t>: </a:t>
            </a:r>
            <a:endParaRPr lang="en-IN" b="1" dirty="0"/>
          </a:p>
        </p:txBody>
      </p:sp>
      <mc:AlternateContent xmlns:mc="http://schemas.openxmlformats.org/markup-compatibility/2006">
        <mc:Choice xmlns:am3d="http://schemas.microsoft.com/office/drawing/2017/model3d" Requires="am3d">
          <p:graphicFrame>
            <p:nvGraphicFramePr>
              <p:cNvPr id="4" name="3D Model 3" descr="map">
                <a:extLst>
                  <a:ext uri="{FF2B5EF4-FFF2-40B4-BE49-F238E27FC236}">
                    <a16:creationId xmlns:a16="http://schemas.microsoft.com/office/drawing/2014/main" id="{8F239394-59CC-4FB8-BEC3-2C9756514BA5}"/>
                  </a:ext>
                </a:extLst>
              </p:cNvPr>
              <p:cNvGraphicFramePr>
                <a:graphicFrameLocks noChangeAspect="1"/>
              </p:cNvGraphicFramePr>
              <p:nvPr>
                <p:extLst>
                  <p:ext uri="{D42A27DB-BD31-4B8C-83A1-F6EECF244321}">
                    <p14:modId xmlns:p14="http://schemas.microsoft.com/office/powerpoint/2010/main" val="3586176369"/>
                  </p:ext>
                </p:extLst>
              </p:nvPr>
            </p:nvGraphicFramePr>
            <p:xfrm>
              <a:off x="3212868" y="3065123"/>
              <a:ext cx="4576157" cy="3200257"/>
            </p:xfrm>
            <a:graphic>
              <a:graphicData uri="http://schemas.microsoft.com/office/drawing/2017/model3d">
                <am3d:model3d r:embed="rId2">
                  <am3d:spPr>
                    <a:xfrm>
                      <a:off x="0" y="0"/>
                      <a:ext cx="4576157" cy="3200257"/>
                    </a:xfrm>
                    <a:prstGeom prst="rect">
                      <a:avLst/>
                    </a:prstGeom>
                  </am3d:spPr>
                  <am3d:camera>
                    <am3d:pos x="0" y="0" z="60793953"/>
                    <am3d:up dx="0" dy="36000000" dz="0"/>
                    <am3d:lookAt x="0" y="0" z="0"/>
                    <am3d:perspective fov="2700000"/>
                  </am3d:camera>
                  <am3d:trans>
                    <am3d:meterPerModelUnit n="933706" d="1000000"/>
                    <am3d:preTrans dx="0" dy="0" dz="0"/>
                    <am3d:scale>
                      <am3d:sx n="1000000" d="1000000"/>
                      <am3d:sy n="1000000" d="1000000"/>
                      <am3d:sz n="1000000" d="1000000"/>
                    </am3d:scale>
                    <am3d:rot ax="-278455" ay="-1455353" az="114604"/>
                    <am3d:postTrans dx="0" dy="0" dz="0"/>
                  </am3d:trans>
                  <am3d:attrSrcUrl r:id="rId3"/>
                  <am3d:raster rName="Office3DRenderer" rVer="16.0.8326">
                    <am3d:blip r:embed="rId4"/>
                  </am3d:raster>
                  <am3d:objViewport viewportSz="47373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ap">
                <a:extLst>
                  <a:ext uri="{FF2B5EF4-FFF2-40B4-BE49-F238E27FC236}">
                    <a16:creationId xmlns:a16="http://schemas.microsoft.com/office/drawing/2014/main" id="{8F239394-59CC-4FB8-BEC3-2C9756514BA5}"/>
                  </a:ext>
                </a:extLst>
              </p:cNvPr>
              <p:cNvPicPr>
                <a:picLocks noGrp="1" noRot="1" noChangeAspect="1" noMove="1" noResize="1" noEditPoints="1" noAdjustHandles="1" noChangeArrowheads="1" noChangeShapeType="1" noCrop="1"/>
              </p:cNvPicPr>
              <p:nvPr/>
            </p:nvPicPr>
            <p:blipFill>
              <a:blip r:embed="rId4"/>
              <a:stretch>
                <a:fillRect/>
              </a:stretch>
            </p:blipFill>
            <p:spPr>
              <a:xfrm>
                <a:off x="3212868" y="3065123"/>
                <a:ext cx="4576157" cy="3200257"/>
              </a:xfrm>
              <a:prstGeom prst="rect">
                <a:avLst/>
              </a:prstGeom>
            </p:spPr>
          </p:pic>
        </mc:Fallback>
      </mc:AlternateContent>
    </p:spTree>
    <p:extLst>
      <p:ext uri="{BB962C8B-B14F-4D97-AF65-F5344CB8AC3E}">
        <p14:creationId xmlns:p14="http://schemas.microsoft.com/office/powerpoint/2010/main" val="12672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map">
                <a:extLst>
                  <a:ext uri="{FF2B5EF4-FFF2-40B4-BE49-F238E27FC236}">
                    <a16:creationId xmlns:a16="http://schemas.microsoft.com/office/drawing/2014/main" id="{AA386464-C046-4291-90AD-C067E0851A12}"/>
                  </a:ext>
                </a:extLst>
              </p:cNvPr>
              <p:cNvGraphicFramePr>
                <a:graphicFrameLocks noChangeAspect="1"/>
              </p:cNvGraphicFramePr>
              <p:nvPr>
                <p:extLst>
                  <p:ext uri="{D42A27DB-BD31-4B8C-83A1-F6EECF244321}">
                    <p14:modId xmlns:p14="http://schemas.microsoft.com/office/powerpoint/2010/main" val="915228918"/>
                  </p:ext>
                </p:extLst>
              </p:nvPr>
            </p:nvGraphicFramePr>
            <p:xfrm>
              <a:off x="3287683" y="2632861"/>
              <a:ext cx="4576157" cy="3200257"/>
            </p:xfrm>
            <a:graphic>
              <a:graphicData uri="http://schemas.microsoft.com/office/drawing/2017/model3d">
                <am3d:model3d r:embed="rId2">
                  <am3d:spPr>
                    <a:xfrm>
                      <a:off x="0" y="0"/>
                      <a:ext cx="4576157" cy="3200257"/>
                    </a:xfrm>
                    <a:prstGeom prst="rect">
                      <a:avLst/>
                    </a:prstGeom>
                  </am3d:spPr>
                  <am3d:camera>
                    <am3d:pos x="0" y="0" z="60793953"/>
                    <am3d:up dx="0" dy="36000000" dz="0"/>
                    <am3d:lookAt x="0" y="0" z="0"/>
                    <am3d:perspective fov="2700000"/>
                  </am3d:camera>
                  <am3d:trans>
                    <am3d:meterPerModelUnit n="933706" d="1000000"/>
                    <am3d:preTrans dx="0" dy="0" dz="0"/>
                    <am3d:scale>
                      <am3d:sx n="1000000" d="1000000"/>
                      <am3d:sy n="1000000" d="1000000"/>
                      <am3d:sz n="1000000" d="1000000"/>
                    </am3d:scale>
                    <am3d:rot ax="-278455" ay="-1455353" az="114604"/>
                    <am3d:postTrans dx="0" dy="0" dz="0"/>
                  </am3d:trans>
                  <am3d:attrSrcUrl r:id="rId3"/>
                  <am3d:raster rName="Office3DRenderer" rVer="16.0.8326">
                    <am3d:blip r:embed="rId4"/>
                  </am3d:raster>
                  <am3d:objViewport viewportSz="47373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ap">
                <a:extLst>
                  <a:ext uri="{FF2B5EF4-FFF2-40B4-BE49-F238E27FC236}">
                    <a16:creationId xmlns:a16="http://schemas.microsoft.com/office/drawing/2014/main" id="{AA386464-C046-4291-90AD-C067E0851A12}"/>
                  </a:ext>
                </a:extLst>
              </p:cNvPr>
              <p:cNvPicPr>
                <a:picLocks noGrp="1" noRot="1" noChangeAspect="1" noMove="1" noResize="1" noEditPoints="1" noAdjustHandles="1" noChangeArrowheads="1" noChangeShapeType="1" noCrop="1"/>
              </p:cNvPicPr>
              <p:nvPr/>
            </p:nvPicPr>
            <p:blipFill>
              <a:blip r:embed="rId4"/>
              <a:stretch>
                <a:fillRect/>
              </a:stretch>
            </p:blipFill>
            <p:spPr>
              <a:xfrm>
                <a:off x="3287683" y="2632861"/>
                <a:ext cx="4576157" cy="3200257"/>
              </a:xfrm>
              <a:prstGeom prst="rect">
                <a:avLst/>
              </a:prstGeom>
            </p:spPr>
          </p:pic>
        </mc:Fallback>
      </mc:AlternateContent>
      <p:sp>
        <p:nvSpPr>
          <p:cNvPr id="3" name="TextBox 2">
            <a:extLst>
              <a:ext uri="{FF2B5EF4-FFF2-40B4-BE49-F238E27FC236}">
                <a16:creationId xmlns:a16="http://schemas.microsoft.com/office/drawing/2014/main" id="{7A6B50C8-D75F-40C4-977F-E503A945B495}"/>
              </a:ext>
            </a:extLst>
          </p:cNvPr>
          <p:cNvSpPr txBox="1"/>
          <p:nvPr/>
        </p:nvSpPr>
        <p:spPr>
          <a:xfrm>
            <a:off x="2177934" y="1163782"/>
            <a:ext cx="5095701" cy="2308324"/>
          </a:xfrm>
          <a:prstGeom prst="rect">
            <a:avLst/>
          </a:prstGeom>
          <a:noFill/>
        </p:spPr>
        <p:txBody>
          <a:bodyPr wrap="square" rtlCol="0">
            <a:spAutoFit/>
          </a:bodyPr>
          <a:lstStyle/>
          <a:p>
            <a:r>
              <a:rPr lang="en-IN" b="1" dirty="0"/>
              <a:t>Hotel : Ever green</a:t>
            </a:r>
          </a:p>
          <a:p>
            <a:endParaRPr lang="en-IN" b="1" dirty="0"/>
          </a:p>
          <a:p>
            <a:r>
              <a:rPr lang="en-IN" b="1" dirty="0"/>
              <a:t>Facilities : Food, Lodging, Swimming Pool.</a:t>
            </a:r>
          </a:p>
          <a:p>
            <a:endParaRPr lang="en-IN" b="1" dirty="0"/>
          </a:p>
          <a:p>
            <a:r>
              <a:rPr lang="en-IN" b="1" dirty="0"/>
              <a:t>Phone Number : 9876543210</a:t>
            </a:r>
          </a:p>
          <a:p>
            <a:endParaRPr lang="en-IN" b="1" dirty="0"/>
          </a:p>
          <a:p>
            <a:r>
              <a:rPr lang="en-IN" b="1" dirty="0"/>
              <a:t>Route Map :</a:t>
            </a:r>
          </a:p>
          <a:p>
            <a:endParaRPr lang="en-IN" b="1" dirty="0"/>
          </a:p>
        </p:txBody>
      </p:sp>
    </p:spTree>
    <p:extLst>
      <p:ext uri="{BB962C8B-B14F-4D97-AF65-F5344CB8AC3E}">
        <p14:creationId xmlns:p14="http://schemas.microsoft.com/office/powerpoint/2010/main" val="177933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Ambulance">
                <a:extLst>
                  <a:ext uri="{FF2B5EF4-FFF2-40B4-BE49-F238E27FC236}">
                    <a16:creationId xmlns:a16="http://schemas.microsoft.com/office/drawing/2014/main" id="{C1CC2E42-EE9F-40E0-B9C5-8C09D62E912D}"/>
                  </a:ext>
                </a:extLst>
              </p:cNvPr>
              <p:cNvGraphicFramePr>
                <a:graphicFrameLocks noChangeAspect="1"/>
              </p:cNvGraphicFramePr>
              <p:nvPr>
                <p:extLst>
                  <p:ext uri="{D42A27DB-BD31-4B8C-83A1-F6EECF244321}">
                    <p14:modId xmlns:p14="http://schemas.microsoft.com/office/powerpoint/2010/main" val="2742356796"/>
                  </p:ext>
                </p:extLst>
              </p:nvPr>
            </p:nvGraphicFramePr>
            <p:xfrm>
              <a:off x="1839159" y="2241458"/>
              <a:ext cx="4256841" cy="3666407"/>
            </p:xfrm>
            <a:graphic>
              <a:graphicData uri="http://schemas.microsoft.com/office/drawing/2017/model3d">
                <am3d:model3d r:embed="rId2">
                  <am3d:spPr>
                    <a:xfrm>
                      <a:off x="0" y="0"/>
                      <a:ext cx="4256841" cy="3666407"/>
                    </a:xfrm>
                    <a:prstGeom prst="rect">
                      <a:avLst/>
                    </a:prstGeom>
                  </am3d:spPr>
                  <am3d:camera>
                    <am3d:pos x="0" y="0" z="54916551"/>
                    <am3d:up dx="0" dy="36000000" dz="0"/>
                    <am3d:lookAt x="0" y="0" z="0"/>
                    <am3d:perspective fov="2700000"/>
                  </am3d:camera>
                  <am3d:trans>
                    <am3d:meterPerModelUnit n="240831" d="1000000"/>
                    <am3d:preTrans dx="-743" dy="-8060452" dz="12117"/>
                    <am3d:scale>
                      <am3d:sx n="1000000" d="1000000"/>
                      <am3d:sy n="1000000" d="1000000"/>
                      <am3d:sz n="1000000" d="1000000"/>
                    </am3d:scale>
                    <am3d:rot ax="1217099" ay="1971099" az="680195"/>
                    <am3d:postTrans dx="0" dy="0" dz="0"/>
                  </am3d:trans>
                  <am3d:attrSrcUrl r:id="rId3"/>
                  <am3d:raster rName="Office3DRenderer" rVer="16.0.8326">
                    <am3d:blip r:embed="rId4"/>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Ambulance">
                <a:extLst>
                  <a:ext uri="{FF2B5EF4-FFF2-40B4-BE49-F238E27FC236}">
                    <a16:creationId xmlns:a16="http://schemas.microsoft.com/office/drawing/2014/main" id="{C1CC2E42-EE9F-40E0-B9C5-8C09D62E912D}"/>
                  </a:ext>
                </a:extLst>
              </p:cNvPr>
              <p:cNvPicPr>
                <a:picLocks noGrp="1" noRot="1" noChangeAspect="1" noMove="1" noResize="1" noEditPoints="1" noAdjustHandles="1" noChangeArrowheads="1" noChangeShapeType="1" noCrop="1"/>
              </p:cNvPicPr>
              <p:nvPr/>
            </p:nvPicPr>
            <p:blipFill>
              <a:blip r:embed="rId4"/>
              <a:stretch>
                <a:fillRect/>
              </a:stretch>
            </p:blipFill>
            <p:spPr>
              <a:xfrm>
                <a:off x="1839159" y="2241458"/>
                <a:ext cx="4256841" cy="36664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Police car">
                <a:extLst>
                  <a:ext uri="{FF2B5EF4-FFF2-40B4-BE49-F238E27FC236}">
                    <a16:creationId xmlns:a16="http://schemas.microsoft.com/office/drawing/2014/main" id="{8D6D0AF8-87B4-40E9-A233-B612E81A3BC2}"/>
                  </a:ext>
                </a:extLst>
              </p:cNvPr>
              <p:cNvGraphicFramePr>
                <a:graphicFrameLocks noChangeAspect="1"/>
              </p:cNvGraphicFramePr>
              <p:nvPr>
                <p:extLst>
                  <p:ext uri="{D42A27DB-BD31-4B8C-83A1-F6EECF244321}">
                    <p14:modId xmlns:p14="http://schemas.microsoft.com/office/powerpoint/2010/main" val="3186385007"/>
                  </p:ext>
                </p:extLst>
              </p:nvPr>
            </p:nvGraphicFramePr>
            <p:xfrm>
              <a:off x="4592972" y="1306891"/>
              <a:ext cx="4237796" cy="3285483"/>
            </p:xfrm>
            <a:graphic>
              <a:graphicData uri="http://schemas.microsoft.com/office/drawing/2017/model3d">
                <am3d:model3d r:embed="rId5">
                  <am3d:spPr>
                    <a:xfrm>
                      <a:off x="0" y="0"/>
                      <a:ext cx="4237796" cy="3285483"/>
                    </a:xfrm>
                    <a:prstGeom prst="rect">
                      <a:avLst/>
                    </a:prstGeom>
                  </am3d:spPr>
                  <am3d:camera>
                    <am3d:pos x="0" y="0" z="53113162"/>
                    <am3d:up dx="0" dy="36000000" dz="0"/>
                    <am3d:lookAt x="0" y="0" z="0"/>
                    <am3d:perspective fov="2700000"/>
                  </am3d:camera>
                  <am3d:trans>
                    <am3d:meterPerModelUnit n="185532" d="1000000"/>
                    <am3d:preTrans dx="0" dy="-5600955" dz="0"/>
                    <am3d:scale>
                      <am3d:sx n="1000000" d="1000000"/>
                      <am3d:sy n="1000000" d="1000000"/>
                      <am3d:sz n="1000000" d="1000000"/>
                    </am3d:scale>
                    <am3d:rot ax="1589811" ay="1916770" az="886572"/>
                    <am3d:postTrans dx="0" dy="0" dz="0"/>
                  </am3d:trans>
                  <am3d:attrSrcUrl r:id="rId6"/>
                  <am3d:raster rName="Office3DRenderer" rVer="16.0.8326">
                    <am3d:blip r:embed="rId7"/>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olice car">
                <a:extLst>
                  <a:ext uri="{FF2B5EF4-FFF2-40B4-BE49-F238E27FC236}">
                    <a16:creationId xmlns:a16="http://schemas.microsoft.com/office/drawing/2014/main" id="{8D6D0AF8-87B4-40E9-A233-B612E81A3BC2}"/>
                  </a:ext>
                </a:extLst>
              </p:cNvPr>
              <p:cNvPicPr>
                <a:picLocks noGrp="1" noRot="1" noChangeAspect="1" noMove="1" noResize="1" noEditPoints="1" noAdjustHandles="1" noChangeArrowheads="1" noChangeShapeType="1" noCrop="1"/>
              </p:cNvPicPr>
              <p:nvPr/>
            </p:nvPicPr>
            <p:blipFill>
              <a:blip r:embed="rId7"/>
              <a:stretch>
                <a:fillRect/>
              </a:stretch>
            </p:blipFill>
            <p:spPr>
              <a:xfrm>
                <a:off x="4592972" y="1306891"/>
                <a:ext cx="4237796" cy="3285483"/>
              </a:xfrm>
              <a:prstGeom prst="rect">
                <a:avLst/>
              </a:prstGeom>
            </p:spPr>
          </p:pic>
        </mc:Fallback>
      </mc:AlternateContent>
      <p:pic>
        <p:nvPicPr>
          <p:cNvPr id="5" name="Graphic 4" descr="Wireless router">
            <a:extLst>
              <a:ext uri="{FF2B5EF4-FFF2-40B4-BE49-F238E27FC236}">
                <a16:creationId xmlns:a16="http://schemas.microsoft.com/office/drawing/2014/main" id="{FCA01391-3213-4A83-A658-DD43BBDDDC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89204" y="2133393"/>
            <a:ext cx="914400" cy="914400"/>
          </a:xfrm>
          <a:prstGeom prst="rect">
            <a:avLst/>
          </a:prstGeom>
        </p:spPr>
      </p:pic>
      <p:pic>
        <p:nvPicPr>
          <p:cNvPr id="6" name="Graphic 5" descr="Wireless router">
            <a:extLst>
              <a:ext uri="{FF2B5EF4-FFF2-40B4-BE49-F238E27FC236}">
                <a16:creationId xmlns:a16="http://schemas.microsoft.com/office/drawing/2014/main" id="{97EB73A1-01B9-444C-BACC-4BB937171A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91894" y="1519844"/>
            <a:ext cx="914400" cy="914400"/>
          </a:xfrm>
          <a:prstGeom prst="rect">
            <a:avLst/>
          </a:prstGeom>
        </p:spPr>
      </p:pic>
      <mc:AlternateContent xmlns:mc="http://schemas.openxmlformats.org/markup-compatibility/2006">
        <mc:Choice xmlns:am3d="http://schemas.microsoft.com/office/drawing/2017/model3d" Requires="am3d">
          <p:graphicFrame>
            <p:nvGraphicFramePr>
              <p:cNvPr id="7" name="3D Model 6" descr="Doctor's Black Bag">
                <a:extLst>
                  <a:ext uri="{FF2B5EF4-FFF2-40B4-BE49-F238E27FC236}">
                    <a16:creationId xmlns:a16="http://schemas.microsoft.com/office/drawing/2014/main" id="{948A9648-24B6-4C3B-BB57-DC20BE5D7431}"/>
                  </a:ext>
                </a:extLst>
              </p:cNvPr>
              <p:cNvGraphicFramePr>
                <a:graphicFrameLocks noChangeAspect="1"/>
              </p:cNvGraphicFramePr>
              <p:nvPr>
                <p:extLst>
                  <p:ext uri="{D42A27DB-BD31-4B8C-83A1-F6EECF244321}">
                    <p14:modId xmlns:p14="http://schemas.microsoft.com/office/powerpoint/2010/main" val="4192976473"/>
                  </p:ext>
                </p:extLst>
              </p:nvPr>
            </p:nvGraphicFramePr>
            <p:xfrm>
              <a:off x="3509604" y="4510334"/>
              <a:ext cx="538684" cy="472004"/>
            </p:xfrm>
            <a:graphic>
              <a:graphicData uri="http://schemas.microsoft.com/office/drawing/2017/model3d">
                <am3d:model3d r:embed="rId10">
                  <am3d:spPr>
                    <a:xfrm>
                      <a:off x="0" y="0"/>
                      <a:ext cx="538684" cy="472004"/>
                    </a:xfrm>
                    <a:prstGeom prst="rect">
                      <a:avLst/>
                    </a:prstGeom>
                  </am3d:spPr>
                  <am3d:camera>
                    <am3d:pos x="0" y="0" z="70797190"/>
                    <am3d:up dx="0" dy="36000000" dz="0"/>
                    <am3d:lookAt x="0" y="0" z="0"/>
                    <am3d:perspective fov="2700000"/>
                  </am3d:camera>
                  <am3d:trans>
                    <am3d:meterPerModelUnit n="8597909" d="1000000"/>
                    <am3d:preTrans dx="0" dy="-14631513" dz="-218035"/>
                    <am3d:scale>
                      <am3d:sx n="1000000" d="1000000"/>
                      <am3d:sy n="1000000" d="1000000"/>
                      <am3d:sz n="1000000" d="1000000"/>
                    </am3d:scale>
                    <am3d:rot ax="-9035176" ay="-4537460" az="9081579"/>
                    <am3d:postTrans dx="0" dy="0" dz="0"/>
                  </am3d:trans>
                  <am3d:attrSrcUrl r:id="rId11"/>
                  <am3d:raster rName="Office3DRenderer" rVer="16.0.8326">
                    <am3d:blip r:embed="rId12"/>
                  </am3d:raster>
                  <am3d:objViewport viewportSz="6608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octor's Black Bag">
                <a:extLst>
                  <a:ext uri="{FF2B5EF4-FFF2-40B4-BE49-F238E27FC236}">
                    <a16:creationId xmlns:a16="http://schemas.microsoft.com/office/drawing/2014/main" id="{948A9648-24B6-4C3B-BB57-DC20BE5D7431}"/>
                  </a:ext>
                </a:extLst>
              </p:cNvPr>
              <p:cNvPicPr>
                <a:picLocks noGrp="1" noRot="1" noChangeAspect="1" noMove="1" noResize="1" noEditPoints="1" noAdjustHandles="1" noChangeArrowheads="1" noChangeShapeType="1" noCrop="1"/>
              </p:cNvPicPr>
              <p:nvPr/>
            </p:nvPicPr>
            <p:blipFill>
              <a:blip r:embed="rId12"/>
              <a:stretch>
                <a:fillRect/>
              </a:stretch>
            </p:blipFill>
            <p:spPr>
              <a:xfrm>
                <a:off x="3509604" y="4510334"/>
                <a:ext cx="538684" cy="472004"/>
              </a:xfrm>
              <a:prstGeom prst="rect">
                <a:avLst/>
              </a:prstGeom>
            </p:spPr>
          </p:pic>
        </mc:Fallback>
      </mc:AlternateContent>
    </p:spTree>
    <p:extLst>
      <p:ext uri="{BB962C8B-B14F-4D97-AF65-F5344CB8AC3E}">
        <p14:creationId xmlns:p14="http://schemas.microsoft.com/office/powerpoint/2010/main" val="122879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0</TotalTime>
  <Words>273</Words>
  <Application>Microsoft Office PowerPoint</Application>
  <PresentationFormat>Widescreen</PresentationFormat>
  <Paragraphs>62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Bookman Old Style</vt:lpstr>
      <vt:lpstr>Rockwell</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Dhigvijay Reddy</dc:creator>
  <cp:lastModifiedBy>Dhigvijay Reddy</cp:lastModifiedBy>
  <cp:revision>19</cp:revision>
  <dcterms:created xsi:type="dcterms:W3CDTF">2018-07-26T09:27:34Z</dcterms:created>
  <dcterms:modified xsi:type="dcterms:W3CDTF">2018-07-26T17:45:49Z</dcterms:modified>
</cp:coreProperties>
</file>